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1" r:id="rId1"/>
    <p:sldMasterId id="2147483794" r:id="rId2"/>
    <p:sldMasterId id="2147483841" r:id="rId3"/>
    <p:sldMasterId id="2147483989" r:id="rId4"/>
    <p:sldMasterId id="2147483999" r:id="rId5"/>
  </p:sldMasterIdLst>
  <p:notesMasterIdLst>
    <p:notesMasterId r:id="rId26"/>
  </p:notesMasterIdLst>
  <p:handoutMasterIdLst>
    <p:handoutMasterId r:id="rId27"/>
  </p:handoutMasterIdLst>
  <p:sldIdLst>
    <p:sldId id="357" r:id="rId6"/>
    <p:sldId id="459" r:id="rId7"/>
    <p:sldId id="452" r:id="rId8"/>
    <p:sldId id="421" r:id="rId9"/>
    <p:sldId id="423" r:id="rId10"/>
    <p:sldId id="460" r:id="rId11"/>
    <p:sldId id="453" r:id="rId12"/>
    <p:sldId id="456" r:id="rId13"/>
    <p:sldId id="455" r:id="rId14"/>
    <p:sldId id="457" r:id="rId15"/>
    <p:sldId id="427" r:id="rId16"/>
    <p:sldId id="462" r:id="rId17"/>
    <p:sldId id="387" r:id="rId18"/>
    <p:sldId id="451" r:id="rId19"/>
    <p:sldId id="458" r:id="rId20"/>
    <p:sldId id="342" r:id="rId21"/>
    <p:sldId id="434" r:id="rId22"/>
    <p:sldId id="463" r:id="rId23"/>
    <p:sldId id="464" r:id="rId24"/>
    <p:sldId id="382" r:id="rId25"/>
  </p:sldIdLst>
  <p:sldSz cx="9144000" cy="5143500" type="screen16x9"/>
  <p:notesSz cx="7104063" cy="102346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1001">
          <p15:clr>
            <a:srgbClr val="A4A3A4"/>
          </p15:clr>
        </p15:guide>
        <p15:guide id="3" orient="horz" pos="1421">
          <p15:clr>
            <a:srgbClr val="A4A3A4"/>
          </p15:clr>
        </p15:guide>
        <p15:guide id="4"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CC8"/>
    <a:srgbClr val="FF3399"/>
    <a:srgbClr val="FF0066"/>
    <a:srgbClr val="FACEFB"/>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68" autoAdjust="0"/>
    <p:restoredTop sz="89189" autoAdjust="0"/>
  </p:normalViewPr>
  <p:slideViewPr>
    <p:cSldViewPr snapToObjects="1">
      <p:cViewPr varScale="1">
        <p:scale>
          <a:sx n="103" d="100"/>
          <a:sy n="103" d="100"/>
        </p:scale>
        <p:origin x="115" y="58"/>
      </p:cViewPr>
      <p:guideLst>
        <p:guide orient="horz" pos="1620"/>
        <p:guide orient="horz" pos="1001"/>
        <p:guide orient="horz" pos="1421"/>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805"/>
    </p:cViewPr>
  </p:sorterViewPr>
  <p:notesViewPr>
    <p:cSldViewPr snapToObjects="1" showGuides="1">
      <p:cViewPr varScale="1">
        <p:scale>
          <a:sx n="71" d="100"/>
          <a:sy n="71" d="100"/>
        </p:scale>
        <p:origin x="-3222" y="-90"/>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 y="0"/>
            <a:ext cx="3078427" cy="511731"/>
          </a:xfrm>
          <a:prstGeom prst="rect">
            <a:avLst/>
          </a:prstGeom>
        </p:spPr>
        <p:txBody>
          <a:bodyPr vert="horz" lIns="94796" tIns="47398" rIns="94796" bIns="47398" rtlCol="0"/>
          <a:lstStyle>
            <a:lvl1pPr algn="l">
              <a:defRPr sz="1200"/>
            </a:lvl1pPr>
          </a:lstStyle>
          <a:p>
            <a:endParaRPr lang="en-US"/>
          </a:p>
        </p:txBody>
      </p:sp>
      <p:sp>
        <p:nvSpPr>
          <p:cNvPr id="3" name="Platshållare för datum 2"/>
          <p:cNvSpPr>
            <a:spLocks noGrp="1"/>
          </p:cNvSpPr>
          <p:nvPr>
            <p:ph type="dt" sz="quarter" idx="1"/>
          </p:nvPr>
        </p:nvSpPr>
        <p:spPr>
          <a:xfrm>
            <a:off x="4023993" y="0"/>
            <a:ext cx="3078427" cy="511731"/>
          </a:xfrm>
          <a:prstGeom prst="rect">
            <a:avLst/>
          </a:prstGeom>
        </p:spPr>
        <p:txBody>
          <a:bodyPr vert="horz" lIns="94796" tIns="47398" rIns="94796" bIns="47398" rtlCol="0"/>
          <a:lstStyle>
            <a:lvl1pPr algn="r">
              <a:defRPr sz="1200"/>
            </a:lvl1pPr>
          </a:lstStyle>
          <a:p>
            <a:fld id="{25337DB6-EE8C-4AE7-95C9-F32000B5ED8C}" type="datetime1">
              <a:rPr lang="en-US" smtClean="0"/>
              <a:t>12/11/2017</a:t>
            </a:fld>
            <a:endParaRPr lang="en-US"/>
          </a:p>
        </p:txBody>
      </p:sp>
      <p:sp>
        <p:nvSpPr>
          <p:cNvPr id="4" name="Platshållare för sidfot 3"/>
          <p:cNvSpPr>
            <a:spLocks noGrp="1"/>
          </p:cNvSpPr>
          <p:nvPr>
            <p:ph type="ftr" sz="quarter" idx="2"/>
          </p:nvPr>
        </p:nvSpPr>
        <p:spPr>
          <a:xfrm>
            <a:off x="1" y="9721106"/>
            <a:ext cx="3999581" cy="511731"/>
          </a:xfrm>
          <a:prstGeom prst="rect">
            <a:avLst/>
          </a:prstGeom>
        </p:spPr>
        <p:txBody>
          <a:bodyPr vert="horz" lIns="94796" tIns="47398" rIns="94796" bIns="47398" rtlCol="0" anchor="b"/>
          <a:lstStyle>
            <a:lvl1pPr algn="l">
              <a:defRPr sz="1200"/>
            </a:lvl1pPr>
          </a:lstStyle>
          <a:p>
            <a:r>
              <a:rPr lang="en-US" smtClean="0"/>
              <a:t>Swedish Agency for Marine and Water Management</a:t>
            </a:r>
            <a:endParaRPr lang="en-US"/>
          </a:p>
        </p:txBody>
      </p:sp>
      <p:sp>
        <p:nvSpPr>
          <p:cNvPr id="5" name="Platshållare för bildnummer 4"/>
          <p:cNvSpPr>
            <a:spLocks noGrp="1"/>
          </p:cNvSpPr>
          <p:nvPr>
            <p:ph type="sldNum" sz="quarter" idx="3"/>
          </p:nvPr>
        </p:nvSpPr>
        <p:spPr>
          <a:xfrm>
            <a:off x="4023993" y="9721106"/>
            <a:ext cx="3078427" cy="511731"/>
          </a:xfrm>
          <a:prstGeom prst="rect">
            <a:avLst/>
          </a:prstGeom>
        </p:spPr>
        <p:txBody>
          <a:bodyPr vert="horz" lIns="94796" tIns="47398" rIns="94796" bIns="47398" rtlCol="0" anchor="b"/>
          <a:lstStyle>
            <a:lvl1pPr algn="r">
              <a:defRPr sz="1200"/>
            </a:lvl1pPr>
          </a:lstStyle>
          <a:p>
            <a:fld id="{A63592F5-30AD-4FBA-89F6-3F9CDE58E206}" type="slidenum">
              <a:rPr lang="en-US" smtClean="0"/>
              <a:t>‹#›</a:t>
            </a:fld>
            <a:endParaRPr lang="en-US"/>
          </a:p>
        </p:txBody>
      </p:sp>
    </p:spTree>
    <p:extLst>
      <p:ext uri="{BB962C8B-B14F-4D97-AF65-F5344CB8AC3E}">
        <p14:creationId xmlns:p14="http://schemas.microsoft.com/office/powerpoint/2010/main" val="1734625715"/>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 y="0"/>
            <a:ext cx="3078427" cy="511731"/>
          </a:xfrm>
          <a:prstGeom prst="rect">
            <a:avLst/>
          </a:prstGeom>
        </p:spPr>
        <p:txBody>
          <a:bodyPr vert="horz" lIns="94796" tIns="47398" rIns="94796" bIns="47398" rtlCol="0"/>
          <a:lstStyle>
            <a:lvl1pPr algn="l">
              <a:defRPr sz="1200"/>
            </a:lvl1pPr>
          </a:lstStyle>
          <a:p>
            <a:endParaRPr lang="en-US" noProof="0"/>
          </a:p>
        </p:txBody>
      </p:sp>
      <p:sp>
        <p:nvSpPr>
          <p:cNvPr id="3" name="Platshållare för datum 2"/>
          <p:cNvSpPr>
            <a:spLocks noGrp="1"/>
          </p:cNvSpPr>
          <p:nvPr>
            <p:ph type="dt" idx="1"/>
          </p:nvPr>
        </p:nvSpPr>
        <p:spPr>
          <a:xfrm>
            <a:off x="4023993" y="0"/>
            <a:ext cx="3078427" cy="511731"/>
          </a:xfrm>
          <a:prstGeom prst="rect">
            <a:avLst/>
          </a:prstGeom>
        </p:spPr>
        <p:txBody>
          <a:bodyPr vert="horz" lIns="94796" tIns="47398" rIns="94796" bIns="47398" rtlCol="0"/>
          <a:lstStyle>
            <a:lvl1pPr algn="r">
              <a:defRPr sz="1200">
                <a:latin typeface="Arial" pitchFamily="34" charset="0"/>
                <a:cs typeface="Arial" pitchFamily="34" charset="0"/>
              </a:defRPr>
            </a:lvl1pPr>
          </a:lstStyle>
          <a:p>
            <a:fld id="{0B43C038-547B-4D80-B169-213F629D898E}" type="datetime1">
              <a:rPr lang="en-US" noProof="0" smtClean="0"/>
              <a:t>12/11/2017</a:t>
            </a:fld>
            <a:endParaRPr lang="en-US" noProof="0"/>
          </a:p>
        </p:txBody>
      </p:sp>
      <p:sp>
        <p:nvSpPr>
          <p:cNvPr id="4" name="Platshållare för bildobjekt 3"/>
          <p:cNvSpPr>
            <a:spLocks noGrp="1" noRot="1" noChangeAspect="1"/>
          </p:cNvSpPr>
          <p:nvPr>
            <p:ph type="sldImg" idx="2"/>
          </p:nvPr>
        </p:nvSpPr>
        <p:spPr>
          <a:xfrm>
            <a:off x="141288" y="768350"/>
            <a:ext cx="6821487" cy="3836988"/>
          </a:xfrm>
          <a:prstGeom prst="rect">
            <a:avLst/>
          </a:prstGeom>
          <a:noFill/>
          <a:ln w="12700">
            <a:solidFill>
              <a:prstClr val="black"/>
            </a:solidFill>
          </a:ln>
        </p:spPr>
        <p:txBody>
          <a:bodyPr vert="horz" lIns="94796" tIns="47398" rIns="94796" bIns="47398" rtlCol="0" anchor="ctr"/>
          <a:lstStyle/>
          <a:p>
            <a:endParaRPr lang="en-US" noProof="0"/>
          </a:p>
        </p:txBody>
      </p:sp>
      <p:sp>
        <p:nvSpPr>
          <p:cNvPr id="5" name="Platshållare för anteckningar 4"/>
          <p:cNvSpPr>
            <a:spLocks noGrp="1"/>
          </p:cNvSpPr>
          <p:nvPr>
            <p:ph type="body" sz="quarter" idx="3"/>
          </p:nvPr>
        </p:nvSpPr>
        <p:spPr>
          <a:xfrm>
            <a:off x="344592" y="4861442"/>
            <a:ext cx="6414880" cy="4605576"/>
          </a:xfrm>
          <a:prstGeom prst="rect">
            <a:avLst/>
          </a:prstGeom>
        </p:spPr>
        <p:txBody>
          <a:bodyPr vert="horz" lIns="94796" tIns="47398" rIns="94796" bIns="47398"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Platshållare för sidfot 5"/>
          <p:cNvSpPr>
            <a:spLocks noGrp="1"/>
          </p:cNvSpPr>
          <p:nvPr>
            <p:ph type="ftr" sz="quarter" idx="4"/>
          </p:nvPr>
        </p:nvSpPr>
        <p:spPr>
          <a:xfrm>
            <a:off x="0" y="9721106"/>
            <a:ext cx="3924989" cy="511731"/>
          </a:xfrm>
          <a:prstGeom prst="rect">
            <a:avLst/>
          </a:prstGeom>
        </p:spPr>
        <p:txBody>
          <a:bodyPr vert="horz" lIns="94796" tIns="47398" rIns="94796" bIns="47398" rtlCol="0" anchor="b"/>
          <a:lstStyle>
            <a:lvl1pPr algn="l">
              <a:defRPr sz="1200"/>
            </a:lvl1pPr>
          </a:lstStyle>
          <a:p>
            <a:r>
              <a:rPr lang="en-US" noProof="0" smtClean="0"/>
              <a:t>Swedish Agency for Marine and Water Management</a:t>
            </a:r>
            <a:endParaRPr lang="en-US" noProof="0"/>
          </a:p>
        </p:txBody>
      </p:sp>
      <p:sp>
        <p:nvSpPr>
          <p:cNvPr id="7" name="Platshållare för bildnummer 6"/>
          <p:cNvSpPr>
            <a:spLocks noGrp="1"/>
          </p:cNvSpPr>
          <p:nvPr>
            <p:ph type="sldNum" sz="quarter" idx="5"/>
          </p:nvPr>
        </p:nvSpPr>
        <p:spPr>
          <a:xfrm>
            <a:off x="4023993" y="9721106"/>
            <a:ext cx="3078427" cy="511731"/>
          </a:xfrm>
          <a:prstGeom prst="rect">
            <a:avLst/>
          </a:prstGeom>
        </p:spPr>
        <p:txBody>
          <a:bodyPr vert="horz" lIns="94796" tIns="47398" rIns="94796" bIns="47398" rtlCol="0" anchor="b"/>
          <a:lstStyle>
            <a:lvl1pPr algn="r">
              <a:defRPr sz="1200"/>
            </a:lvl1pPr>
          </a:lstStyle>
          <a:p>
            <a:fld id="{9E84EC04-C6EE-44FF-8428-8BC21D36B1AA}" type="slidenum">
              <a:rPr lang="en-US" noProof="0" smtClean="0"/>
              <a:t>‹#›</a:t>
            </a:fld>
            <a:endParaRPr lang="en-US" noProof="0"/>
          </a:p>
        </p:txBody>
      </p:sp>
    </p:spTree>
    <p:extLst>
      <p:ext uri="{BB962C8B-B14F-4D97-AF65-F5344CB8AC3E}">
        <p14:creationId xmlns:p14="http://schemas.microsoft.com/office/powerpoint/2010/main" val="1624421165"/>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Arial" pitchFamily="34" charset="0"/>
        <a:ea typeface="+mn-ea"/>
        <a:cs typeface="Arial" pitchFamily="34" charset="0"/>
      </a:defRPr>
    </a:lvl1pPr>
    <a:lvl2pPr marL="265113" indent="0" algn="l" defTabSz="914400" rtl="0" eaLnBrk="1" latinLnBrk="0" hangingPunct="1">
      <a:defRPr sz="1200" kern="1200" baseline="0">
        <a:solidFill>
          <a:schemeClr val="tx1"/>
        </a:solidFill>
        <a:latin typeface="+mn-lt"/>
        <a:ea typeface="+mn-ea"/>
        <a:cs typeface="+mn-cs"/>
      </a:defRPr>
    </a:lvl2pPr>
    <a:lvl3pPr marL="542925" indent="0" algn="l" defTabSz="914400" rtl="0" eaLnBrk="1" latinLnBrk="0" hangingPunct="1">
      <a:defRPr sz="1200" kern="1200" baseline="0">
        <a:solidFill>
          <a:schemeClr val="tx1"/>
        </a:solidFill>
        <a:latin typeface="+mn-lt"/>
        <a:ea typeface="+mn-ea"/>
        <a:cs typeface="+mn-cs"/>
      </a:defRPr>
    </a:lvl3pPr>
    <a:lvl4pPr marL="808038" indent="0" algn="l" defTabSz="914400" rtl="0" eaLnBrk="1" latinLnBrk="0" hangingPunct="1">
      <a:defRPr sz="1200" kern="1200" baseline="0">
        <a:solidFill>
          <a:schemeClr val="tx1"/>
        </a:solidFill>
        <a:latin typeface="+mn-lt"/>
        <a:ea typeface="+mn-ea"/>
        <a:cs typeface="+mn-cs"/>
      </a:defRPr>
    </a:lvl4pPr>
    <a:lvl5pPr marL="1073150" indent="0" algn="l" defTabSz="914400" rtl="0" eaLnBrk="1" latinLnBrk="0" hangingPunct="1">
      <a:defRPr sz="1200" kern="1200" baseline="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9388" marR="0" lvl="0" indent="-179388" algn="l" defTabSz="914400" rtl="0" eaLnBrk="1" fontAlgn="auto" latinLnBrk="0" hangingPunct="1">
              <a:lnSpc>
                <a:spcPts val="2200"/>
              </a:lnSpc>
              <a:spcBef>
                <a:spcPts val="600"/>
              </a:spcBef>
              <a:spcAft>
                <a:spcPts val="0"/>
              </a:spcAft>
              <a:buClr>
                <a:srgbClr val="4CB48A"/>
              </a:buClr>
              <a:buSzPct val="100000"/>
              <a:buFont typeface="Arial" panose="020B0604020202020204" pitchFamily="34" charset="0"/>
              <a:buChar char="•"/>
              <a:tabLst/>
              <a:defRPr/>
            </a:pPr>
            <a:r>
              <a:rPr kumimoji="0" lang="sv-SE" sz="1600" b="0" i="0" u="none" strike="noStrike" kern="1200" cap="none" spc="0" normalizeH="0" baseline="0" noProof="0" dirty="0" smtClean="0">
                <a:ln>
                  <a:noFill/>
                </a:ln>
                <a:solidFill>
                  <a:prstClr val="black"/>
                </a:solidFill>
                <a:effectLst/>
                <a:uLnTx/>
                <a:uFillTx/>
                <a:latin typeface="Arial"/>
                <a:ea typeface="+mn-ea"/>
                <a:cs typeface="Arial" pitchFamily="34" charset="0"/>
              </a:rPr>
              <a:t>Central </a:t>
            </a:r>
            <a:r>
              <a:rPr kumimoji="0" lang="sv-SE" sz="1600" b="0" i="0" u="none" strike="noStrike" kern="1200" cap="none" spc="0" normalizeH="0" baseline="0" noProof="0" dirty="0" err="1" smtClean="0">
                <a:ln>
                  <a:noFill/>
                </a:ln>
                <a:solidFill>
                  <a:prstClr val="black"/>
                </a:solidFill>
                <a:effectLst/>
                <a:uLnTx/>
                <a:uFillTx/>
                <a:latin typeface="Arial"/>
                <a:ea typeface="+mn-ea"/>
                <a:cs typeface="Arial" pitchFamily="34" charset="0"/>
              </a:rPr>
              <a:t>government</a:t>
            </a:r>
            <a:r>
              <a:rPr kumimoji="0" lang="sv-SE" sz="1600" b="0" i="0" u="none" strike="noStrike" kern="1200" cap="none" spc="0" normalizeH="0" baseline="0" noProof="0" dirty="0" smtClean="0">
                <a:ln>
                  <a:noFill/>
                </a:ln>
                <a:solidFill>
                  <a:prstClr val="black"/>
                </a:solidFill>
                <a:effectLst/>
                <a:uLnTx/>
                <a:uFillTx/>
                <a:latin typeface="Arial"/>
                <a:ea typeface="+mn-ea"/>
                <a:cs typeface="Arial" pitchFamily="34" charset="0"/>
              </a:rPr>
              <a:t> </a:t>
            </a:r>
            <a:r>
              <a:rPr kumimoji="0" lang="sv-SE" sz="1600" b="0" i="0" u="none" strike="noStrike" kern="1200" cap="none" spc="0" normalizeH="0" baseline="0" noProof="0" dirty="0" err="1" smtClean="0">
                <a:ln>
                  <a:noFill/>
                </a:ln>
                <a:solidFill>
                  <a:prstClr val="black"/>
                </a:solidFill>
                <a:effectLst/>
                <a:uLnTx/>
                <a:uFillTx/>
                <a:latin typeface="Arial"/>
                <a:ea typeface="+mn-ea"/>
                <a:cs typeface="Arial" pitchFamily="34" charset="0"/>
              </a:rPr>
              <a:t>agency</a:t>
            </a:r>
            <a:r>
              <a:rPr kumimoji="0" lang="sv-SE" sz="1600" b="0" i="0" u="none" strike="noStrike" kern="1200" cap="none" spc="0" normalizeH="0" baseline="0" noProof="0" dirty="0" smtClean="0">
                <a:ln>
                  <a:noFill/>
                </a:ln>
                <a:solidFill>
                  <a:prstClr val="black"/>
                </a:solidFill>
                <a:effectLst/>
                <a:uLnTx/>
                <a:uFillTx/>
                <a:latin typeface="Arial"/>
                <a:ea typeface="+mn-ea"/>
                <a:cs typeface="Arial" pitchFamily="34" charset="0"/>
              </a:rPr>
              <a:t>, 2011</a:t>
            </a:r>
          </a:p>
          <a:p>
            <a:pPr marL="360363" marR="0" lvl="1" indent="-180000" algn="l" defTabSz="914400" rtl="0" eaLnBrk="1" fontAlgn="auto" latinLnBrk="0" hangingPunct="1">
              <a:lnSpc>
                <a:spcPts val="2200"/>
              </a:lnSpc>
              <a:spcBef>
                <a:spcPts val="600"/>
              </a:spcBef>
              <a:spcAft>
                <a:spcPts val="0"/>
              </a:spcAft>
              <a:buClr>
                <a:srgbClr val="4CB48A"/>
              </a:buClr>
              <a:buSzPct val="100000"/>
              <a:buFont typeface="Arial" panose="020B0604020202020204" pitchFamily="34" charset="0"/>
              <a:buChar char="•"/>
              <a:tabLst/>
              <a:defRPr/>
            </a:pPr>
            <a:r>
              <a:rPr kumimoji="0" lang="sv-SE" sz="1200" b="0" i="0" u="none" strike="noStrike" kern="1200" cap="none" spc="0" normalizeH="0" baseline="0" noProof="0" dirty="0" smtClean="0">
                <a:ln>
                  <a:noFill/>
                </a:ln>
                <a:solidFill>
                  <a:prstClr val="black"/>
                </a:solidFill>
                <a:effectLst/>
                <a:uLnTx/>
                <a:uFillTx/>
                <a:latin typeface="+mn-lt"/>
                <a:ea typeface="+mn-ea"/>
                <a:cs typeface="+mn-cs"/>
              </a:rPr>
              <a:t>Sorts under the </a:t>
            </a:r>
            <a:r>
              <a:rPr kumimoji="0" lang="sv-SE" sz="1200" b="0" i="0" u="none" strike="noStrike" kern="1200" cap="none" spc="0" normalizeH="0" baseline="0" noProof="0" dirty="0" err="1" smtClean="0">
                <a:ln>
                  <a:noFill/>
                </a:ln>
                <a:solidFill>
                  <a:prstClr val="black"/>
                </a:solidFill>
                <a:effectLst/>
                <a:uLnTx/>
                <a:uFillTx/>
                <a:latin typeface="+mn-lt"/>
                <a:ea typeface="+mn-ea"/>
                <a:cs typeface="+mn-cs"/>
              </a:rPr>
              <a:t>Ministry</a:t>
            </a:r>
            <a:r>
              <a:rPr kumimoji="0" lang="sv-SE" sz="1200" b="0" i="0" u="none" strike="noStrike" kern="1200" cap="none" spc="0" normalizeH="0" baseline="0" noProof="0" dirty="0" smtClean="0">
                <a:ln>
                  <a:noFill/>
                </a:ln>
                <a:solidFill>
                  <a:prstClr val="black"/>
                </a:solidFill>
                <a:effectLst/>
                <a:uLnTx/>
                <a:uFillTx/>
                <a:latin typeface="+mn-lt"/>
                <a:ea typeface="+mn-ea"/>
                <a:cs typeface="+mn-cs"/>
              </a:rPr>
              <a:t> </a:t>
            </a:r>
            <a:r>
              <a:rPr kumimoji="0" lang="sv-SE" sz="1200" b="0" i="0" u="none" strike="noStrike" kern="1200" cap="none" spc="0" normalizeH="0" baseline="0" noProof="0" dirty="0" err="1" smtClean="0">
                <a:ln>
                  <a:noFill/>
                </a:ln>
                <a:solidFill>
                  <a:prstClr val="black"/>
                </a:solidFill>
                <a:effectLst/>
                <a:uLnTx/>
                <a:uFillTx/>
                <a:latin typeface="+mn-lt"/>
                <a:ea typeface="+mn-ea"/>
                <a:cs typeface="+mn-cs"/>
              </a:rPr>
              <a:t>of</a:t>
            </a:r>
            <a:r>
              <a:rPr kumimoji="0" lang="sv-SE" sz="1200" b="0" i="0" u="none" strike="noStrike" kern="1200" cap="none" spc="0" normalizeH="0" baseline="0" noProof="0" dirty="0" smtClean="0">
                <a:ln>
                  <a:noFill/>
                </a:ln>
                <a:solidFill>
                  <a:prstClr val="black"/>
                </a:solidFill>
                <a:effectLst/>
                <a:uLnTx/>
                <a:uFillTx/>
                <a:latin typeface="+mn-lt"/>
                <a:ea typeface="+mn-ea"/>
                <a:cs typeface="+mn-cs"/>
              </a:rPr>
              <a:t> the Environment and Energy</a:t>
            </a:r>
          </a:p>
          <a:p>
            <a:pPr marL="179388" marR="0" lvl="0" indent="-179388" algn="l" defTabSz="914400" rtl="0" eaLnBrk="1" fontAlgn="auto" latinLnBrk="0" hangingPunct="1">
              <a:lnSpc>
                <a:spcPts val="2200"/>
              </a:lnSpc>
              <a:spcBef>
                <a:spcPts val="600"/>
              </a:spcBef>
              <a:spcAft>
                <a:spcPts val="0"/>
              </a:spcAft>
              <a:buClr>
                <a:srgbClr val="4CB48A"/>
              </a:buClr>
              <a:buSzPct val="100000"/>
              <a:buFont typeface="Arial" panose="020B0604020202020204" pitchFamily="34" charset="0"/>
              <a:buChar char="•"/>
              <a:tabLst/>
              <a:defRPr/>
            </a:pPr>
            <a:r>
              <a:rPr kumimoji="0" lang="sv-SE" sz="1600" b="0" i="0" u="none" strike="noStrike" kern="1200" cap="none" spc="0" normalizeH="0" baseline="0" noProof="0" dirty="0" err="1" smtClean="0">
                <a:ln>
                  <a:noFill/>
                </a:ln>
                <a:solidFill>
                  <a:prstClr val="black"/>
                </a:solidFill>
                <a:effectLst/>
                <a:uLnTx/>
                <a:uFillTx/>
                <a:latin typeface="Arial"/>
                <a:ea typeface="+mn-ea"/>
                <a:cs typeface="Arial" pitchFamily="34" charset="0"/>
              </a:rPr>
              <a:t>Coordinate</a:t>
            </a:r>
            <a:r>
              <a:rPr kumimoji="0" lang="sv-SE" sz="1600" b="0" i="0" u="none" strike="noStrike" kern="1200" cap="none" spc="0" normalizeH="0" baseline="0" noProof="0" dirty="0" smtClean="0">
                <a:ln>
                  <a:noFill/>
                </a:ln>
                <a:solidFill>
                  <a:prstClr val="black"/>
                </a:solidFill>
                <a:effectLst/>
                <a:uLnTx/>
                <a:uFillTx/>
                <a:latin typeface="Arial"/>
                <a:ea typeface="+mn-ea"/>
                <a:cs typeface="Arial" pitchFamily="34" charset="0"/>
              </a:rPr>
              <a:t>, guide, </a:t>
            </a:r>
            <a:r>
              <a:rPr kumimoji="0" lang="sv-SE" sz="1600" b="0" i="0" u="none" strike="noStrike" kern="1200" cap="none" spc="0" normalizeH="0" baseline="0" noProof="0" dirty="0" err="1" smtClean="0">
                <a:ln>
                  <a:noFill/>
                </a:ln>
                <a:solidFill>
                  <a:prstClr val="black"/>
                </a:solidFill>
                <a:effectLst/>
                <a:uLnTx/>
                <a:uFillTx/>
                <a:latin typeface="Arial"/>
                <a:ea typeface="+mn-ea"/>
                <a:cs typeface="Arial" pitchFamily="34" charset="0"/>
              </a:rPr>
              <a:t>finance</a:t>
            </a:r>
            <a:r>
              <a:rPr kumimoji="0" lang="sv-SE" sz="1600" b="0" i="0" u="none" strike="noStrike" kern="1200" cap="none" spc="0" normalizeH="0" baseline="0" noProof="0" dirty="0" smtClean="0">
                <a:ln>
                  <a:noFill/>
                </a:ln>
                <a:solidFill>
                  <a:prstClr val="black"/>
                </a:solidFill>
                <a:effectLst/>
                <a:uLnTx/>
                <a:uFillTx/>
                <a:latin typeface="Arial"/>
                <a:ea typeface="+mn-ea"/>
                <a:cs typeface="Arial" pitchFamily="34" charset="0"/>
              </a:rPr>
              <a:t> &amp; </a:t>
            </a:r>
            <a:r>
              <a:rPr kumimoji="0" lang="sv-SE" sz="1600" b="0" i="0" u="none" strike="noStrike" kern="1200" cap="none" spc="0" normalizeH="0" baseline="0" noProof="0" dirty="0" err="1" smtClean="0">
                <a:ln>
                  <a:noFill/>
                </a:ln>
                <a:solidFill>
                  <a:prstClr val="black"/>
                </a:solidFill>
                <a:effectLst/>
                <a:uLnTx/>
                <a:uFillTx/>
                <a:latin typeface="Arial"/>
                <a:ea typeface="+mn-ea"/>
                <a:cs typeface="Arial" pitchFamily="34" charset="0"/>
              </a:rPr>
              <a:t>implement</a:t>
            </a:r>
            <a:endParaRPr kumimoji="0" lang="sv-SE" sz="1600" b="0" i="0" u="none" strike="noStrike" kern="1200" cap="none" spc="0" normalizeH="0" baseline="0" noProof="0" dirty="0" smtClean="0">
              <a:ln>
                <a:noFill/>
              </a:ln>
              <a:solidFill>
                <a:prstClr val="black"/>
              </a:solidFill>
              <a:effectLst/>
              <a:uLnTx/>
              <a:uFillTx/>
              <a:latin typeface="Arial"/>
              <a:ea typeface="+mn-ea"/>
              <a:cs typeface="Arial" pitchFamily="34" charset="0"/>
            </a:endParaRPr>
          </a:p>
          <a:p>
            <a:pPr marL="360363" marR="0" lvl="1" indent="-180000" algn="l" defTabSz="914400" rtl="0" eaLnBrk="1" fontAlgn="auto" latinLnBrk="0" hangingPunct="1">
              <a:lnSpc>
                <a:spcPts val="2000"/>
              </a:lnSpc>
              <a:spcBef>
                <a:spcPts val="1500"/>
              </a:spcBef>
              <a:spcAft>
                <a:spcPts val="0"/>
              </a:spcAft>
              <a:buClr>
                <a:srgbClr val="4CB48A"/>
              </a:buClr>
              <a:buSzPct val="100000"/>
              <a:buFont typeface="Arial" panose="020B0604020202020204" pitchFamily="34" charset="0"/>
              <a:buChar char="•"/>
              <a:tabLst/>
              <a:defRPr/>
            </a:pPr>
            <a:r>
              <a:rPr kumimoji="0" lang="sv-SE" sz="1200" b="0" i="0" u="none" strike="noStrike" kern="1200" cap="none" spc="0" normalizeH="0" baseline="0" noProof="0" dirty="0" smtClean="0">
                <a:ln>
                  <a:noFill/>
                </a:ln>
                <a:solidFill>
                  <a:prstClr val="black"/>
                </a:solidFill>
                <a:effectLst/>
                <a:uLnTx/>
                <a:uFillTx/>
                <a:latin typeface="+mn-lt"/>
                <a:ea typeface="+mn-ea"/>
                <a:cs typeface="+mn-cs"/>
              </a:rPr>
              <a:t>5 </a:t>
            </a:r>
            <a:r>
              <a:rPr kumimoji="0" lang="sv-SE" sz="1200" b="0" i="0" u="none" strike="noStrike" kern="1200" cap="none" spc="0" normalizeH="0" baseline="0" noProof="0" dirty="0" err="1" smtClean="0">
                <a:ln>
                  <a:noFill/>
                </a:ln>
                <a:solidFill>
                  <a:prstClr val="black"/>
                </a:solidFill>
                <a:effectLst/>
                <a:uLnTx/>
                <a:uFillTx/>
                <a:latin typeface="+mn-lt"/>
                <a:ea typeface="+mn-ea"/>
                <a:cs typeface="+mn-cs"/>
              </a:rPr>
              <a:t>Water</a:t>
            </a:r>
            <a:r>
              <a:rPr kumimoji="0" lang="sv-SE" sz="1200" b="0" i="0" u="none" strike="noStrike" kern="1200" cap="none" spc="0" normalizeH="0" baseline="0" noProof="0" dirty="0" smtClean="0">
                <a:ln>
                  <a:noFill/>
                </a:ln>
                <a:solidFill>
                  <a:prstClr val="black"/>
                </a:solidFill>
                <a:effectLst/>
                <a:uLnTx/>
                <a:uFillTx/>
                <a:latin typeface="+mn-lt"/>
                <a:ea typeface="+mn-ea"/>
                <a:cs typeface="+mn-cs"/>
              </a:rPr>
              <a:t> Management </a:t>
            </a:r>
            <a:r>
              <a:rPr kumimoji="0" lang="sv-SE" sz="1200" b="0" i="0" u="none" strike="noStrike" kern="1200" cap="none" spc="0" normalizeH="0" baseline="0" noProof="0" dirty="0" err="1" smtClean="0">
                <a:ln>
                  <a:noFill/>
                </a:ln>
                <a:solidFill>
                  <a:prstClr val="black"/>
                </a:solidFill>
                <a:effectLst/>
                <a:uLnTx/>
                <a:uFillTx/>
                <a:latin typeface="+mn-lt"/>
                <a:ea typeface="+mn-ea"/>
                <a:cs typeface="+mn-cs"/>
              </a:rPr>
              <a:t>Agencies</a:t>
            </a:r>
            <a:endParaRPr kumimoji="0" lang="sv-SE" sz="1200" b="0" i="0" u="none" strike="noStrike" kern="1200" cap="none" spc="0" normalizeH="0" baseline="0" noProof="0" dirty="0" smtClean="0">
              <a:ln>
                <a:noFill/>
              </a:ln>
              <a:solidFill>
                <a:prstClr val="black"/>
              </a:solidFill>
              <a:effectLst/>
              <a:uLnTx/>
              <a:uFillTx/>
              <a:latin typeface="+mn-lt"/>
              <a:ea typeface="+mn-ea"/>
              <a:cs typeface="+mn-cs"/>
            </a:endParaRPr>
          </a:p>
          <a:p>
            <a:pPr marL="360363" marR="0" lvl="1" indent="-180000" algn="l" defTabSz="914400" rtl="0" eaLnBrk="1" fontAlgn="auto" latinLnBrk="0" hangingPunct="1">
              <a:lnSpc>
                <a:spcPts val="2000"/>
              </a:lnSpc>
              <a:spcBef>
                <a:spcPts val="1500"/>
              </a:spcBef>
              <a:spcAft>
                <a:spcPts val="0"/>
              </a:spcAft>
              <a:buClr>
                <a:srgbClr val="4CB48A"/>
              </a:buClr>
              <a:buSzPct val="100000"/>
              <a:buFont typeface="Arial" panose="020B0604020202020204" pitchFamily="34" charset="0"/>
              <a:buChar char="•"/>
              <a:tabLst/>
              <a:defRPr/>
            </a:pPr>
            <a:r>
              <a:rPr kumimoji="0" lang="sv-SE" sz="1200" b="0" i="0" u="none" strike="noStrike" kern="1200" cap="none" spc="0" normalizeH="0" baseline="0" noProof="0" dirty="0" smtClean="0">
                <a:ln>
                  <a:noFill/>
                </a:ln>
                <a:solidFill>
                  <a:prstClr val="black"/>
                </a:solidFill>
                <a:effectLst/>
                <a:uLnTx/>
                <a:uFillTx/>
                <a:latin typeface="+mn-lt"/>
                <a:ea typeface="+mn-ea"/>
                <a:cs typeface="+mn-cs"/>
              </a:rPr>
              <a:t>3 Sea </a:t>
            </a:r>
            <a:r>
              <a:rPr kumimoji="0" lang="sv-SE" sz="1200" b="0" i="0" u="none" strike="noStrike" kern="1200" cap="none" spc="0" normalizeH="0" baseline="0" noProof="0" dirty="0" err="1" smtClean="0">
                <a:ln>
                  <a:noFill/>
                </a:ln>
                <a:solidFill>
                  <a:prstClr val="black"/>
                </a:solidFill>
                <a:effectLst/>
                <a:uLnTx/>
                <a:uFillTx/>
                <a:latin typeface="+mn-lt"/>
                <a:ea typeface="+mn-ea"/>
                <a:cs typeface="+mn-cs"/>
              </a:rPr>
              <a:t>basin</a:t>
            </a:r>
            <a:r>
              <a:rPr kumimoji="0" lang="sv-SE" sz="1200" b="0" i="0" u="none" strike="noStrike" kern="1200" cap="none" spc="0" normalizeH="0" baseline="0" noProof="0" dirty="0" smtClean="0">
                <a:ln>
                  <a:noFill/>
                </a:ln>
                <a:solidFill>
                  <a:prstClr val="black"/>
                </a:solidFill>
                <a:effectLst/>
                <a:uLnTx/>
                <a:uFillTx/>
                <a:latin typeface="+mn-lt"/>
                <a:ea typeface="+mn-ea"/>
                <a:cs typeface="+mn-cs"/>
              </a:rPr>
              <a:t> planning management </a:t>
            </a:r>
            <a:r>
              <a:rPr kumimoji="0" lang="sv-SE" sz="1200" b="0" i="0" u="none" strike="noStrike" kern="1200" cap="none" spc="0" normalizeH="0" baseline="0" noProof="0" dirty="0" err="1" smtClean="0">
                <a:ln>
                  <a:noFill/>
                </a:ln>
                <a:solidFill>
                  <a:prstClr val="black"/>
                </a:solidFill>
                <a:effectLst/>
                <a:uLnTx/>
                <a:uFillTx/>
                <a:latin typeface="+mn-lt"/>
                <a:ea typeface="+mn-ea"/>
                <a:cs typeface="+mn-cs"/>
              </a:rPr>
              <a:t>districts</a:t>
            </a:r>
            <a:endParaRPr kumimoji="0" lang="sv-SE" sz="1200" b="0" i="0" u="none" strike="noStrike" kern="1200" cap="none" spc="0" normalizeH="0" baseline="0" noProof="0" dirty="0" smtClean="0">
              <a:ln>
                <a:noFill/>
              </a:ln>
              <a:solidFill>
                <a:prstClr val="black"/>
              </a:solidFill>
              <a:effectLst/>
              <a:uLnTx/>
              <a:uFillTx/>
              <a:latin typeface="+mn-lt"/>
              <a:ea typeface="+mn-ea"/>
              <a:cs typeface="+mn-cs"/>
            </a:endParaRPr>
          </a:p>
          <a:p>
            <a:pPr marL="179388" marR="0" lvl="0" indent="-179388" algn="l" defTabSz="914400" rtl="0" eaLnBrk="1" fontAlgn="auto" latinLnBrk="0" hangingPunct="1">
              <a:lnSpc>
                <a:spcPts val="2200"/>
              </a:lnSpc>
              <a:spcBef>
                <a:spcPts val="600"/>
              </a:spcBef>
              <a:spcAft>
                <a:spcPts val="0"/>
              </a:spcAft>
              <a:buClr>
                <a:srgbClr val="4CB48A"/>
              </a:buClr>
              <a:buSzPct val="100000"/>
              <a:buFont typeface="Arial" panose="020B0604020202020204" pitchFamily="34" charset="0"/>
              <a:buChar char="•"/>
              <a:tabLst/>
              <a:defRPr/>
            </a:pPr>
            <a:r>
              <a:rPr kumimoji="0" lang="sv-SE" sz="1600" b="0" i="0" u="none" strike="noStrike" kern="1200" cap="none" spc="0" normalizeH="0" baseline="0" noProof="0" dirty="0" err="1" smtClean="0">
                <a:ln>
                  <a:noFill/>
                </a:ln>
                <a:solidFill>
                  <a:prstClr val="black"/>
                </a:solidFill>
                <a:effectLst/>
                <a:uLnTx/>
                <a:uFillTx/>
                <a:latin typeface="Arial"/>
                <a:ea typeface="+mn-ea"/>
                <a:cs typeface="Arial" pitchFamily="34" charset="0"/>
              </a:rPr>
              <a:t>Fisheries</a:t>
            </a:r>
            <a:r>
              <a:rPr kumimoji="0" lang="sv-SE" sz="1600" b="0" i="0" u="none" strike="noStrike" kern="1200" cap="none" spc="0" normalizeH="0" baseline="0" noProof="0" dirty="0" smtClean="0">
                <a:ln>
                  <a:noFill/>
                </a:ln>
                <a:solidFill>
                  <a:prstClr val="black"/>
                </a:solidFill>
                <a:effectLst/>
                <a:uLnTx/>
                <a:uFillTx/>
                <a:latin typeface="Arial"/>
                <a:ea typeface="+mn-ea"/>
                <a:cs typeface="Arial" pitchFamily="34" charset="0"/>
              </a:rPr>
              <a:t> management</a:t>
            </a:r>
          </a:p>
          <a:p>
            <a:pPr marL="179388" marR="0" lvl="0" indent="-179388" algn="l" defTabSz="914400" rtl="0" eaLnBrk="1" fontAlgn="auto" latinLnBrk="0" hangingPunct="1">
              <a:lnSpc>
                <a:spcPts val="2200"/>
              </a:lnSpc>
              <a:spcBef>
                <a:spcPts val="600"/>
              </a:spcBef>
              <a:spcAft>
                <a:spcPts val="0"/>
              </a:spcAft>
              <a:buClr>
                <a:srgbClr val="4CB48A"/>
              </a:buClr>
              <a:buSzPct val="100000"/>
              <a:buFont typeface="Arial" panose="020B0604020202020204" pitchFamily="34" charset="0"/>
              <a:buChar char="•"/>
              <a:tabLst/>
              <a:defRPr/>
            </a:pPr>
            <a:r>
              <a:rPr kumimoji="0" lang="sv-SE" sz="1600" b="0" i="0" u="none" strike="noStrike" kern="1200" cap="none" spc="0" normalizeH="0" baseline="0" noProof="0" dirty="0" err="1" smtClean="0">
                <a:ln>
                  <a:noFill/>
                </a:ln>
                <a:solidFill>
                  <a:prstClr val="black"/>
                </a:solidFill>
                <a:effectLst/>
                <a:uLnTx/>
                <a:uFillTx/>
                <a:latin typeface="Arial"/>
                <a:ea typeface="+mn-ea"/>
                <a:cs typeface="Arial" pitchFamily="34" charset="0"/>
              </a:rPr>
              <a:t>Environmental</a:t>
            </a:r>
            <a:r>
              <a:rPr kumimoji="0" lang="sv-SE" sz="1600" b="0" i="0" u="none" strike="noStrike" kern="1200" cap="none" spc="0" normalizeH="0" baseline="0" noProof="0" dirty="0" smtClean="0">
                <a:ln>
                  <a:noFill/>
                </a:ln>
                <a:solidFill>
                  <a:prstClr val="black"/>
                </a:solidFill>
                <a:effectLst/>
                <a:uLnTx/>
                <a:uFillTx/>
                <a:latin typeface="Arial"/>
                <a:ea typeface="+mn-ea"/>
                <a:cs typeface="Arial" pitchFamily="34" charset="0"/>
              </a:rPr>
              <a:t> </a:t>
            </a:r>
            <a:r>
              <a:rPr kumimoji="0" lang="sv-SE" sz="1600" b="0" i="0" u="none" strike="noStrike" kern="1200" cap="none" spc="0" normalizeH="0" baseline="0" noProof="0" dirty="0" err="1" smtClean="0">
                <a:ln>
                  <a:noFill/>
                </a:ln>
                <a:solidFill>
                  <a:prstClr val="black"/>
                </a:solidFill>
                <a:effectLst/>
                <a:uLnTx/>
                <a:uFillTx/>
                <a:latin typeface="Arial"/>
                <a:ea typeface="+mn-ea"/>
                <a:cs typeface="Arial" pitchFamily="34" charset="0"/>
              </a:rPr>
              <a:t>monitoring</a:t>
            </a:r>
            <a:r>
              <a:rPr kumimoji="0" lang="sv-SE" sz="1600" b="0" i="0" u="none" strike="noStrike" kern="1200" cap="none" spc="0" normalizeH="0" baseline="0" noProof="0" dirty="0" smtClean="0">
                <a:ln>
                  <a:noFill/>
                </a:ln>
                <a:solidFill>
                  <a:prstClr val="black"/>
                </a:solidFill>
                <a:effectLst/>
                <a:uLnTx/>
                <a:uFillTx/>
                <a:latin typeface="Arial"/>
                <a:ea typeface="+mn-ea"/>
                <a:cs typeface="Arial" pitchFamily="34" charset="0"/>
              </a:rPr>
              <a:t> &amp; research</a:t>
            </a:r>
          </a:p>
          <a:p>
            <a:pPr marL="179388" marR="0" lvl="0" indent="-179388" algn="l" defTabSz="914400" rtl="0" eaLnBrk="1" fontAlgn="auto" latinLnBrk="0" hangingPunct="1">
              <a:lnSpc>
                <a:spcPts val="2200"/>
              </a:lnSpc>
              <a:spcBef>
                <a:spcPts val="600"/>
              </a:spcBef>
              <a:spcAft>
                <a:spcPts val="0"/>
              </a:spcAft>
              <a:buClr>
                <a:srgbClr val="4CB48A"/>
              </a:buClr>
              <a:buSzPct val="100000"/>
              <a:buFont typeface="Arial" panose="020B0604020202020204" pitchFamily="34" charset="0"/>
              <a:buChar char="•"/>
              <a:tabLst/>
              <a:defRPr/>
            </a:pPr>
            <a:r>
              <a:rPr kumimoji="0" lang="sv-SE" sz="1600" b="0" i="0" u="none" strike="noStrike" kern="1200" cap="none" spc="0" normalizeH="0" baseline="0" noProof="0" dirty="0" smtClean="0">
                <a:ln>
                  <a:noFill/>
                </a:ln>
                <a:solidFill>
                  <a:prstClr val="black"/>
                </a:solidFill>
                <a:effectLst/>
                <a:uLnTx/>
                <a:uFillTx/>
                <a:latin typeface="Arial"/>
                <a:ea typeface="+mn-ea"/>
                <a:cs typeface="Arial" pitchFamily="34" charset="0"/>
              </a:rPr>
              <a:t>International </a:t>
            </a:r>
            <a:r>
              <a:rPr kumimoji="0" lang="sv-SE" sz="1600" b="0" i="0" u="none" strike="noStrike" kern="1200" cap="none" spc="0" normalizeH="0" baseline="0" noProof="0" dirty="0" err="1" smtClean="0">
                <a:ln>
                  <a:noFill/>
                </a:ln>
                <a:solidFill>
                  <a:prstClr val="black"/>
                </a:solidFill>
                <a:effectLst/>
                <a:uLnTx/>
                <a:uFillTx/>
                <a:latin typeface="Arial"/>
                <a:ea typeface="+mn-ea"/>
                <a:cs typeface="Arial" pitchFamily="34" charset="0"/>
              </a:rPr>
              <a:t>development</a:t>
            </a:r>
            <a:endParaRPr kumimoji="0" lang="sv-SE" sz="1600" b="0" i="0" u="none" strike="noStrike" kern="1200" cap="none" spc="0" normalizeH="0" baseline="0" noProof="0" dirty="0" smtClean="0">
              <a:ln>
                <a:noFill/>
              </a:ln>
              <a:solidFill>
                <a:prstClr val="black"/>
              </a:solidFill>
              <a:effectLst/>
              <a:uLnTx/>
              <a:uFillTx/>
              <a:latin typeface="Arial"/>
              <a:ea typeface="+mn-ea"/>
              <a:cs typeface="Arial" pitchFamily="34" charset="0"/>
            </a:endParaRPr>
          </a:p>
          <a:p>
            <a:endParaRPr lang="sv-SE" dirty="0"/>
          </a:p>
        </p:txBody>
      </p:sp>
      <p:sp>
        <p:nvSpPr>
          <p:cNvPr id="4" name="Platshållare för datum 3"/>
          <p:cNvSpPr>
            <a:spLocks noGrp="1"/>
          </p:cNvSpPr>
          <p:nvPr>
            <p:ph type="dt" idx="10"/>
          </p:nvPr>
        </p:nvSpPr>
        <p:spPr/>
        <p:txBody>
          <a:bodyPr/>
          <a:lstStyle/>
          <a:p>
            <a:fld id="{0B43C038-547B-4D80-B169-213F629D898E}" type="datetime1">
              <a:rPr lang="en-US" noProof="0" smtClean="0"/>
              <a:t>12/11/2017</a:t>
            </a:fld>
            <a:endParaRPr lang="en-US" noProof="0"/>
          </a:p>
        </p:txBody>
      </p:sp>
      <p:sp>
        <p:nvSpPr>
          <p:cNvPr id="5" name="Platshållare för sidfot 4"/>
          <p:cNvSpPr>
            <a:spLocks noGrp="1"/>
          </p:cNvSpPr>
          <p:nvPr>
            <p:ph type="ftr" sz="quarter" idx="11"/>
          </p:nvPr>
        </p:nvSpPr>
        <p:spPr/>
        <p:txBody>
          <a:bodyPr/>
          <a:lstStyle/>
          <a:p>
            <a:r>
              <a:rPr lang="en-US" noProof="0" smtClean="0"/>
              <a:t>Swedish Agency for Marine and Water Management</a:t>
            </a:r>
            <a:endParaRPr lang="en-US" noProof="0"/>
          </a:p>
        </p:txBody>
      </p:sp>
      <p:sp>
        <p:nvSpPr>
          <p:cNvPr id="6" name="Platshållare för bildnummer 5"/>
          <p:cNvSpPr>
            <a:spLocks noGrp="1"/>
          </p:cNvSpPr>
          <p:nvPr>
            <p:ph type="sldNum" sz="quarter" idx="12"/>
          </p:nvPr>
        </p:nvSpPr>
        <p:spPr/>
        <p:txBody>
          <a:bodyPr/>
          <a:lstStyle/>
          <a:p>
            <a:fld id="{9E84EC04-C6EE-44FF-8428-8BC21D36B1AA}" type="slidenum">
              <a:rPr lang="en-US" noProof="0" smtClean="0"/>
              <a:t>1</a:t>
            </a:fld>
            <a:endParaRPr lang="en-US" noProof="0"/>
          </a:p>
        </p:txBody>
      </p:sp>
    </p:spTree>
    <p:extLst>
      <p:ext uri="{BB962C8B-B14F-4D97-AF65-F5344CB8AC3E}">
        <p14:creationId xmlns:p14="http://schemas.microsoft.com/office/powerpoint/2010/main" val="3983469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0"/>
          </p:nvPr>
        </p:nvSpPr>
        <p:spPr/>
        <p:txBody>
          <a:bodyPr/>
          <a:lstStyle/>
          <a:p>
            <a:pPr defTabSz="947958">
              <a:defRPr/>
            </a:pPr>
            <a:fld id="{0B43C038-547B-4D80-B169-213F629D898E}" type="datetime1">
              <a:rPr lang="en-US">
                <a:solidFill>
                  <a:prstClr val="black"/>
                </a:solidFill>
              </a:rPr>
              <a:pPr defTabSz="947958">
                <a:defRPr/>
              </a:pPr>
              <a:t>12/11/2017</a:t>
            </a:fld>
            <a:endParaRPr lang="en-US">
              <a:solidFill>
                <a:prstClr val="black"/>
              </a:solidFill>
            </a:endParaRPr>
          </a:p>
        </p:txBody>
      </p:sp>
      <p:sp>
        <p:nvSpPr>
          <p:cNvPr id="5" name="Platshållare för sidfot 4"/>
          <p:cNvSpPr>
            <a:spLocks noGrp="1"/>
          </p:cNvSpPr>
          <p:nvPr>
            <p:ph type="ftr" sz="quarter" idx="11"/>
          </p:nvPr>
        </p:nvSpPr>
        <p:spPr/>
        <p:txBody>
          <a:bodyPr/>
          <a:lstStyle/>
          <a:p>
            <a:pPr defTabSz="947958">
              <a:defRPr/>
            </a:pPr>
            <a:r>
              <a:rPr lang="en-US">
                <a:solidFill>
                  <a:prstClr val="black"/>
                </a:solidFill>
                <a:latin typeface="Arial"/>
              </a:rPr>
              <a:t>Swedish Agency for Marine and Water Management</a:t>
            </a:r>
          </a:p>
        </p:txBody>
      </p:sp>
      <p:sp>
        <p:nvSpPr>
          <p:cNvPr id="6" name="Platshållare för bildnummer 5"/>
          <p:cNvSpPr>
            <a:spLocks noGrp="1"/>
          </p:cNvSpPr>
          <p:nvPr>
            <p:ph type="sldNum" sz="quarter" idx="12"/>
          </p:nvPr>
        </p:nvSpPr>
        <p:spPr/>
        <p:txBody>
          <a:bodyPr/>
          <a:lstStyle/>
          <a:p>
            <a:pPr defTabSz="947958">
              <a:defRPr/>
            </a:pPr>
            <a:fld id="{9E84EC04-C6EE-44FF-8428-8BC21D36B1AA}" type="slidenum">
              <a:rPr lang="en-US">
                <a:solidFill>
                  <a:prstClr val="black"/>
                </a:solidFill>
                <a:latin typeface="Arial"/>
              </a:rPr>
              <a:pPr defTabSz="947958">
                <a:defRPr/>
              </a:pPr>
              <a:t>16</a:t>
            </a:fld>
            <a:endParaRPr lang="en-US">
              <a:solidFill>
                <a:prstClr val="black"/>
              </a:solidFill>
              <a:latin typeface="Arial"/>
            </a:endParaRPr>
          </a:p>
        </p:txBody>
      </p:sp>
    </p:spTree>
    <p:extLst>
      <p:ext uri="{BB962C8B-B14F-4D97-AF65-F5344CB8AC3E}">
        <p14:creationId xmlns:p14="http://schemas.microsoft.com/office/powerpoint/2010/main" val="43297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0"/>
          </p:nvPr>
        </p:nvSpPr>
        <p:spPr/>
        <p:txBody>
          <a:bodyPr/>
          <a:lstStyle/>
          <a:p>
            <a:fld id="{0B43C038-547B-4D80-B169-213F629D898E}" type="datetime1">
              <a:rPr lang="en-US" noProof="0" smtClean="0"/>
              <a:t>12/11/2017</a:t>
            </a:fld>
            <a:endParaRPr lang="en-US" noProof="0"/>
          </a:p>
        </p:txBody>
      </p:sp>
      <p:sp>
        <p:nvSpPr>
          <p:cNvPr id="5" name="Platshållare för sidfot 4"/>
          <p:cNvSpPr>
            <a:spLocks noGrp="1"/>
          </p:cNvSpPr>
          <p:nvPr>
            <p:ph type="ftr" sz="quarter" idx="11"/>
          </p:nvPr>
        </p:nvSpPr>
        <p:spPr/>
        <p:txBody>
          <a:bodyPr/>
          <a:lstStyle/>
          <a:p>
            <a:r>
              <a:rPr lang="en-US" noProof="0" smtClean="0"/>
              <a:t>Swedish Agency for Marine and Water Management</a:t>
            </a:r>
            <a:endParaRPr lang="en-US" noProof="0"/>
          </a:p>
        </p:txBody>
      </p:sp>
      <p:sp>
        <p:nvSpPr>
          <p:cNvPr id="6" name="Platshållare för bildnummer 5"/>
          <p:cNvSpPr>
            <a:spLocks noGrp="1"/>
          </p:cNvSpPr>
          <p:nvPr>
            <p:ph type="sldNum" sz="quarter" idx="12"/>
          </p:nvPr>
        </p:nvSpPr>
        <p:spPr/>
        <p:txBody>
          <a:bodyPr/>
          <a:lstStyle/>
          <a:p>
            <a:fld id="{9E84EC04-C6EE-44FF-8428-8BC21D36B1AA}" type="slidenum">
              <a:rPr lang="en-US" noProof="0" smtClean="0"/>
              <a:t>17</a:t>
            </a:fld>
            <a:endParaRPr lang="en-US" noProof="0"/>
          </a:p>
        </p:txBody>
      </p:sp>
    </p:spTree>
    <p:extLst>
      <p:ext uri="{BB962C8B-B14F-4D97-AF65-F5344CB8AC3E}">
        <p14:creationId xmlns:p14="http://schemas.microsoft.com/office/powerpoint/2010/main" val="828822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Arial" pitchFamily="34" charset="0"/>
                <a:ea typeface="+mn-ea"/>
                <a:cs typeface="Arial" pitchFamily="34" charset="0"/>
              </a:rPr>
              <a:t>Messy problem, messy decision making</a:t>
            </a:r>
            <a:endParaRPr lang="sv-SE" sz="1200" kern="1200" dirty="0" smtClean="0">
              <a:solidFill>
                <a:schemeClr val="tx1"/>
              </a:solidFill>
              <a:effectLst/>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Arial" pitchFamily="34" charset="0"/>
                <a:ea typeface="+mn-ea"/>
                <a:cs typeface="Arial" pitchFamily="34" charset="0"/>
              </a:rPr>
              <a:t>I</a:t>
            </a:r>
            <a:r>
              <a:rPr lang="en-GB" sz="1200" b="1" kern="1200" dirty="0" smtClean="0">
                <a:solidFill>
                  <a:schemeClr val="tx1"/>
                </a:solidFill>
                <a:effectLst/>
                <a:latin typeface="Arial" pitchFamily="34" charset="0"/>
                <a:ea typeface="+mn-ea"/>
                <a:cs typeface="Arial" pitchFamily="34" charset="0"/>
              </a:rPr>
              <a:t>ntensify knowledge, improve </a:t>
            </a:r>
            <a:r>
              <a:rPr lang="en-GB" sz="1200" b="1" kern="1200" dirty="0" err="1" smtClean="0">
                <a:solidFill>
                  <a:schemeClr val="tx1"/>
                </a:solidFill>
                <a:effectLst/>
                <a:latin typeface="Arial" pitchFamily="34" charset="0"/>
                <a:ea typeface="+mn-ea"/>
                <a:cs typeface="Arial" pitchFamily="34" charset="0"/>
              </a:rPr>
              <a:t>decisionmaking</a:t>
            </a:r>
            <a:r>
              <a:rPr lang="en-GB" sz="1200" b="1" kern="1200" dirty="0" smtClean="0">
                <a:solidFill>
                  <a:schemeClr val="tx1"/>
                </a:solidFill>
                <a:effectLst/>
                <a:latin typeface="Arial" pitchFamily="34" charset="0"/>
                <a:ea typeface="+mn-ea"/>
                <a:cs typeface="Arial" pitchFamily="34" charset="0"/>
              </a:rPr>
              <a:t>, uncertainty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Arial" pitchFamily="34" charset="0"/>
                <a:ea typeface="+mn-ea"/>
                <a:cs typeface="Arial" pitchFamily="34" charset="0"/>
              </a:rPr>
              <a:t>Dynamic systems</a:t>
            </a:r>
            <a:endParaRPr lang="sv-SE" sz="1200" kern="1200" dirty="0" smtClean="0">
              <a:solidFill>
                <a:schemeClr val="tx1"/>
              </a:solidFill>
              <a:effectLst/>
              <a:latin typeface="Arial" pitchFamily="34" charset="0"/>
              <a:ea typeface="+mn-ea"/>
              <a:cs typeface="Arial" pitchFamily="34" charset="0"/>
            </a:endParaRPr>
          </a:p>
          <a:p>
            <a:endParaRPr lang="sv-SE" dirty="0"/>
          </a:p>
        </p:txBody>
      </p:sp>
      <p:sp>
        <p:nvSpPr>
          <p:cNvPr id="4" name="Platshållare för datum 3"/>
          <p:cNvSpPr>
            <a:spLocks noGrp="1"/>
          </p:cNvSpPr>
          <p:nvPr>
            <p:ph type="dt" idx="10"/>
          </p:nvPr>
        </p:nvSpPr>
        <p:spPr/>
        <p:txBody>
          <a:bodyPr/>
          <a:lstStyle/>
          <a:p>
            <a:fld id="{0B43C038-547B-4D80-B169-213F629D898E}" type="datetime1">
              <a:rPr lang="en-US" noProof="0" smtClean="0"/>
              <a:t>12/11/2017</a:t>
            </a:fld>
            <a:endParaRPr lang="en-US" noProof="0"/>
          </a:p>
        </p:txBody>
      </p:sp>
      <p:sp>
        <p:nvSpPr>
          <p:cNvPr id="5" name="Platshållare för sidfot 4"/>
          <p:cNvSpPr>
            <a:spLocks noGrp="1"/>
          </p:cNvSpPr>
          <p:nvPr>
            <p:ph type="ftr" sz="quarter" idx="11"/>
          </p:nvPr>
        </p:nvSpPr>
        <p:spPr/>
        <p:txBody>
          <a:bodyPr/>
          <a:lstStyle/>
          <a:p>
            <a:r>
              <a:rPr lang="en-US" noProof="0" smtClean="0"/>
              <a:t>Swedish Agency for Marine and Water Management</a:t>
            </a:r>
            <a:endParaRPr lang="en-US" noProof="0"/>
          </a:p>
        </p:txBody>
      </p:sp>
      <p:sp>
        <p:nvSpPr>
          <p:cNvPr id="6" name="Platshållare för bildnummer 5"/>
          <p:cNvSpPr>
            <a:spLocks noGrp="1"/>
          </p:cNvSpPr>
          <p:nvPr>
            <p:ph type="sldNum" sz="quarter" idx="12"/>
          </p:nvPr>
        </p:nvSpPr>
        <p:spPr/>
        <p:txBody>
          <a:bodyPr/>
          <a:lstStyle/>
          <a:p>
            <a:fld id="{9E84EC04-C6EE-44FF-8428-8BC21D36B1AA}" type="slidenum">
              <a:rPr lang="en-US" noProof="0" smtClean="0"/>
              <a:t>18</a:t>
            </a:fld>
            <a:endParaRPr lang="en-US" noProof="0"/>
          </a:p>
        </p:txBody>
      </p:sp>
    </p:spTree>
    <p:extLst>
      <p:ext uri="{BB962C8B-B14F-4D97-AF65-F5344CB8AC3E}">
        <p14:creationId xmlns:p14="http://schemas.microsoft.com/office/powerpoint/2010/main" val="1250620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en-GB" sz="1200" kern="1200" dirty="0" smtClean="0">
                <a:solidFill>
                  <a:schemeClr val="tx1"/>
                </a:solidFill>
                <a:effectLst/>
                <a:latin typeface="Arial" pitchFamily="34" charset="0"/>
                <a:ea typeface="+mn-ea"/>
                <a:cs typeface="Arial" pitchFamily="34" charset="0"/>
              </a:rPr>
              <a:t>System thinking; upstream to downstream; source-to-sea</a:t>
            </a:r>
            <a:endParaRPr lang="sv-SE" sz="1000" kern="1200" dirty="0" smtClean="0">
              <a:solidFill>
                <a:schemeClr val="tx1"/>
              </a:solidFill>
              <a:effectLst/>
              <a:latin typeface="Arial" pitchFamily="34" charset="0"/>
              <a:ea typeface="+mn-ea"/>
              <a:cs typeface="Arial" pitchFamily="34" charset="0"/>
            </a:endParaRPr>
          </a:p>
          <a:p>
            <a:pPr lvl="1"/>
            <a:r>
              <a:rPr lang="en-GB" sz="1200" kern="1200" baseline="0" dirty="0" smtClean="0">
                <a:solidFill>
                  <a:schemeClr val="tx1"/>
                </a:solidFill>
                <a:effectLst/>
                <a:latin typeface="+mn-lt"/>
                <a:ea typeface="+mn-ea"/>
                <a:cs typeface="+mn-cs"/>
              </a:rPr>
              <a:t>Learn from past cycles of governance</a:t>
            </a:r>
            <a:endParaRPr lang="sv-SE" sz="1200" kern="1200" baseline="0" dirty="0" smtClean="0">
              <a:solidFill>
                <a:schemeClr val="tx1"/>
              </a:solidFill>
              <a:effectLst/>
              <a:latin typeface="+mn-lt"/>
              <a:ea typeface="+mn-ea"/>
              <a:cs typeface="+mn-cs"/>
            </a:endParaRPr>
          </a:p>
          <a:p>
            <a:pPr lvl="1"/>
            <a:r>
              <a:rPr lang="en-GB" sz="1200" kern="1200" baseline="0" dirty="0" smtClean="0">
                <a:solidFill>
                  <a:schemeClr val="tx1"/>
                </a:solidFill>
                <a:effectLst/>
                <a:latin typeface="+mn-lt"/>
                <a:ea typeface="+mn-ea"/>
                <a:cs typeface="+mn-cs"/>
              </a:rPr>
              <a:t>Perspectives: ecosystem, green &amp; blue growth</a:t>
            </a:r>
            <a:endParaRPr lang="sv-SE" sz="1200" kern="1200" baseline="0" dirty="0" smtClean="0">
              <a:solidFill>
                <a:schemeClr val="tx1"/>
              </a:solidFill>
              <a:effectLst/>
              <a:latin typeface="+mn-lt"/>
              <a:ea typeface="+mn-ea"/>
              <a:cs typeface="+mn-cs"/>
            </a:endParaRPr>
          </a:p>
          <a:p>
            <a:pPr lvl="1"/>
            <a:r>
              <a:rPr lang="sv-SE" sz="1200" kern="1200" baseline="0" dirty="0" err="1" smtClean="0">
                <a:solidFill>
                  <a:schemeClr val="tx1"/>
                </a:solidFill>
                <a:effectLst/>
                <a:latin typeface="+mn-lt"/>
                <a:ea typeface="+mn-ea"/>
                <a:cs typeface="+mn-cs"/>
              </a:rPr>
              <a:t>Encourage</a:t>
            </a:r>
            <a:r>
              <a:rPr lang="sv-SE" sz="1200" kern="1200" baseline="0" dirty="0" smtClean="0">
                <a:solidFill>
                  <a:schemeClr val="tx1"/>
                </a:solidFill>
                <a:effectLst/>
                <a:latin typeface="+mn-lt"/>
                <a:ea typeface="+mn-ea"/>
                <a:cs typeface="+mn-cs"/>
              </a:rPr>
              <a:t> Research &amp; innovation</a:t>
            </a:r>
          </a:p>
          <a:p>
            <a:pPr lvl="0"/>
            <a:r>
              <a:rPr lang="en-GB" sz="1200" kern="1200" dirty="0" smtClean="0">
                <a:solidFill>
                  <a:schemeClr val="tx1"/>
                </a:solidFill>
                <a:effectLst/>
                <a:latin typeface="Arial" pitchFamily="34" charset="0"/>
                <a:ea typeface="+mn-ea"/>
                <a:cs typeface="Arial" pitchFamily="34" charset="0"/>
              </a:rPr>
              <a:t>Coordinate across sectors and geographic segments at multiple scales from source-to-sea</a:t>
            </a:r>
            <a:endParaRPr lang="sv-SE" sz="1000" kern="1200" dirty="0" smtClean="0">
              <a:solidFill>
                <a:schemeClr val="tx1"/>
              </a:solidFill>
              <a:effectLst/>
              <a:latin typeface="Arial" pitchFamily="34" charset="0"/>
              <a:ea typeface="+mn-ea"/>
              <a:cs typeface="Arial" pitchFamily="34" charset="0"/>
            </a:endParaRPr>
          </a:p>
          <a:p>
            <a:pPr lvl="1"/>
            <a:r>
              <a:rPr lang="en-GB" sz="1200" kern="1200" baseline="0" dirty="0" smtClean="0">
                <a:solidFill>
                  <a:schemeClr val="tx1"/>
                </a:solidFill>
                <a:effectLst/>
                <a:latin typeface="+mn-lt"/>
                <a:ea typeface="+mn-ea"/>
                <a:cs typeface="+mn-cs"/>
              </a:rPr>
              <a:t>Consider how development upstream or downstream impact in the continuum</a:t>
            </a:r>
            <a:endParaRPr lang="sv-SE" sz="1200" kern="1200" baseline="0" dirty="0" smtClean="0">
              <a:solidFill>
                <a:schemeClr val="tx1"/>
              </a:solidFill>
              <a:effectLst/>
              <a:latin typeface="+mn-lt"/>
              <a:ea typeface="+mn-ea"/>
              <a:cs typeface="+mn-cs"/>
            </a:endParaRPr>
          </a:p>
          <a:p>
            <a:pPr lvl="1"/>
            <a:r>
              <a:rPr lang="en-GB" sz="1200" kern="1200" baseline="0" dirty="0" smtClean="0">
                <a:solidFill>
                  <a:schemeClr val="tx1"/>
                </a:solidFill>
                <a:effectLst/>
                <a:latin typeface="+mn-lt"/>
                <a:ea typeface="+mn-ea"/>
                <a:cs typeface="+mn-cs"/>
              </a:rPr>
              <a:t>Integrate planning systems from land to sea</a:t>
            </a:r>
            <a:endParaRPr lang="sv-SE" sz="1200" kern="1200" baseline="0" dirty="0" smtClean="0">
              <a:solidFill>
                <a:schemeClr val="tx1"/>
              </a:solidFill>
              <a:effectLst/>
              <a:latin typeface="+mn-lt"/>
              <a:ea typeface="+mn-ea"/>
              <a:cs typeface="+mn-cs"/>
            </a:endParaRPr>
          </a:p>
          <a:p>
            <a:pPr lvl="2"/>
            <a:r>
              <a:rPr lang="en-GB" sz="1200" kern="1200" baseline="0" dirty="0" err="1" smtClean="0">
                <a:solidFill>
                  <a:schemeClr val="tx1"/>
                </a:solidFill>
                <a:effectLst/>
                <a:latin typeface="+mn-lt"/>
                <a:ea typeface="+mn-ea"/>
                <a:cs typeface="+mn-cs"/>
              </a:rPr>
              <a:t>Eg</a:t>
            </a:r>
            <a:r>
              <a:rPr lang="en-GB" sz="1200" kern="1200" baseline="0" dirty="0" smtClean="0">
                <a:solidFill>
                  <a:schemeClr val="tx1"/>
                </a:solidFill>
                <a:effectLst/>
                <a:latin typeface="+mn-lt"/>
                <a:ea typeface="+mn-ea"/>
                <a:cs typeface="+mn-cs"/>
              </a:rPr>
              <a:t> energy development, hydropower, wind, sea, thermal, interconnections, markets</a:t>
            </a:r>
            <a:endParaRPr lang="sv-SE" sz="1200" kern="1200" baseline="0" dirty="0" smtClean="0">
              <a:solidFill>
                <a:schemeClr val="tx1"/>
              </a:solidFill>
              <a:effectLst/>
              <a:latin typeface="+mn-lt"/>
              <a:ea typeface="+mn-ea"/>
              <a:cs typeface="+mn-cs"/>
            </a:endParaRPr>
          </a:p>
          <a:p>
            <a:pPr lvl="2"/>
            <a:r>
              <a:rPr lang="en-GB" sz="1200" kern="1200" baseline="0" dirty="0" smtClean="0">
                <a:solidFill>
                  <a:schemeClr val="tx1"/>
                </a:solidFill>
                <a:effectLst/>
                <a:latin typeface="+mn-lt"/>
                <a:ea typeface="+mn-ea"/>
                <a:cs typeface="+mn-cs"/>
              </a:rPr>
              <a:t>Protected areas on land, coast and at sea</a:t>
            </a:r>
            <a:endParaRPr lang="sv-SE" sz="1200" kern="1200" baseline="0" dirty="0" smtClean="0">
              <a:solidFill>
                <a:schemeClr val="tx1"/>
              </a:solidFill>
              <a:effectLst/>
              <a:latin typeface="+mn-lt"/>
              <a:ea typeface="+mn-ea"/>
              <a:cs typeface="+mn-cs"/>
            </a:endParaRPr>
          </a:p>
          <a:p>
            <a:pPr lvl="1"/>
            <a:r>
              <a:rPr lang="en-GB" sz="1200" kern="1200" baseline="0" dirty="0" smtClean="0">
                <a:solidFill>
                  <a:schemeClr val="tx1"/>
                </a:solidFill>
                <a:effectLst/>
                <a:latin typeface="+mn-lt"/>
                <a:ea typeface="+mn-ea"/>
                <a:cs typeface="+mn-cs"/>
              </a:rPr>
              <a:t>Disaster risk reduction schemes at whole society level</a:t>
            </a:r>
            <a:endParaRPr lang="sv-SE" sz="1200" kern="1200" baseline="0" dirty="0" smtClean="0">
              <a:solidFill>
                <a:schemeClr val="tx1"/>
              </a:solidFill>
              <a:effectLst/>
              <a:latin typeface="+mn-lt"/>
              <a:ea typeface="+mn-ea"/>
              <a:cs typeface="+mn-cs"/>
            </a:endParaRPr>
          </a:p>
          <a:p>
            <a:pPr lvl="0"/>
            <a:r>
              <a:rPr lang="en-GB" sz="1200" kern="1200" dirty="0" smtClean="0">
                <a:solidFill>
                  <a:schemeClr val="tx1"/>
                </a:solidFill>
                <a:effectLst/>
                <a:latin typeface="Arial" pitchFamily="34" charset="0"/>
                <a:ea typeface="+mn-ea"/>
                <a:cs typeface="Arial" pitchFamily="34" charset="0"/>
              </a:rPr>
              <a:t>Identify clear objectives when tackling ”key flows”</a:t>
            </a:r>
            <a:endParaRPr lang="sv-SE" sz="1000" kern="1200" dirty="0" smtClean="0">
              <a:solidFill>
                <a:schemeClr val="tx1"/>
              </a:solidFill>
              <a:effectLst/>
              <a:latin typeface="Arial" pitchFamily="34" charset="0"/>
              <a:ea typeface="+mn-ea"/>
              <a:cs typeface="Arial" pitchFamily="34" charset="0"/>
            </a:endParaRPr>
          </a:p>
          <a:p>
            <a:pPr lvl="1"/>
            <a:r>
              <a:rPr lang="en-GB" sz="1200" u="sng" kern="1200" baseline="0" dirty="0" smtClean="0">
                <a:solidFill>
                  <a:schemeClr val="tx1"/>
                </a:solidFill>
                <a:effectLst/>
                <a:latin typeface="+mn-lt"/>
                <a:ea typeface="+mn-ea"/>
                <a:cs typeface="+mn-cs"/>
              </a:rPr>
              <a:t>Water</a:t>
            </a:r>
            <a:r>
              <a:rPr lang="en-GB" sz="1200" kern="1200" baseline="0" dirty="0" smtClean="0">
                <a:solidFill>
                  <a:schemeClr val="tx1"/>
                </a:solidFill>
                <a:effectLst/>
                <a:latin typeface="+mn-lt"/>
                <a:ea typeface="+mn-ea"/>
                <a:cs typeface="+mn-cs"/>
              </a:rPr>
              <a:t>: flood &amp; drought control, water supply and sanitation, make room for water in the landscape, disaster risk reduction, salt water intrusion</a:t>
            </a:r>
            <a:endParaRPr lang="sv-SE" sz="1200" kern="1200" baseline="0" dirty="0" smtClean="0">
              <a:solidFill>
                <a:schemeClr val="tx1"/>
              </a:solidFill>
              <a:effectLst/>
              <a:latin typeface="+mn-lt"/>
              <a:ea typeface="+mn-ea"/>
              <a:cs typeface="+mn-cs"/>
            </a:endParaRPr>
          </a:p>
          <a:p>
            <a:pPr lvl="1"/>
            <a:r>
              <a:rPr lang="en-GB" sz="1200" u="sng" kern="1200" baseline="0" dirty="0" smtClean="0">
                <a:solidFill>
                  <a:schemeClr val="tx1"/>
                </a:solidFill>
                <a:effectLst/>
                <a:latin typeface="+mn-lt"/>
                <a:ea typeface="+mn-ea"/>
                <a:cs typeface="+mn-cs"/>
              </a:rPr>
              <a:t>Sediments</a:t>
            </a:r>
            <a:r>
              <a:rPr lang="en-GB" sz="1200" kern="1200" baseline="0" dirty="0" smtClean="0">
                <a:solidFill>
                  <a:schemeClr val="tx1"/>
                </a:solidFill>
                <a:effectLst/>
                <a:latin typeface="+mn-lt"/>
                <a:ea typeface="+mn-ea"/>
                <a:cs typeface="+mn-cs"/>
              </a:rPr>
              <a:t>: protect multipurpose functions of dams and reservoirs, protect coastal habitats and coral reefs, ensure navigation </a:t>
            </a:r>
            <a:endParaRPr lang="sv-SE" sz="1200" kern="1200" baseline="0" dirty="0" smtClean="0">
              <a:solidFill>
                <a:schemeClr val="tx1"/>
              </a:solidFill>
              <a:effectLst/>
              <a:latin typeface="+mn-lt"/>
              <a:ea typeface="+mn-ea"/>
              <a:cs typeface="+mn-cs"/>
            </a:endParaRPr>
          </a:p>
          <a:p>
            <a:pPr lvl="1"/>
            <a:r>
              <a:rPr lang="en-GB" sz="1200" u="sng" kern="1200" baseline="0" dirty="0" smtClean="0">
                <a:solidFill>
                  <a:schemeClr val="tx1"/>
                </a:solidFill>
                <a:effectLst/>
                <a:latin typeface="+mn-lt"/>
                <a:ea typeface="+mn-ea"/>
                <a:cs typeface="+mn-cs"/>
              </a:rPr>
              <a:t>Pollution</a:t>
            </a:r>
            <a:r>
              <a:rPr lang="en-GB" sz="1200" kern="1200" baseline="0" dirty="0" smtClean="0">
                <a:solidFill>
                  <a:schemeClr val="tx1"/>
                </a:solidFill>
                <a:effectLst/>
                <a:latin typeface="+mn-lt"/>
                <a:ea typeface="+mn-ea"/>
                <a:cs typeface="+mn-cs"/>
              </a:rPr>
              <a:t>: reduce marine debris, toxic waste, nutrients &amp; pesticides </a:t>
            </a:r>
            <a:endParaRPr lang="sv-SE" sz="1200" kern="1200" baseline="0" dirty="0" smtClean="0">
              <a:solidFill>
                <a:schemeClr val="tx1"/>
              </a:solidFill>
              <a:effectLst/>
              <a:latin typeface="+mn-lt"/>
              <a:ea typeface="+mn-ea"/>
              <a:cs typeface="+mn-cs"/>
            </a:endParaRPr>
          </a:p>
          <a:p>
            <a:pPr lvl="1"/>
            <a:r>
              <a:rPr lang="en-GB" sz="1200" u="sng" kern="1200" baseline="0" dirty="0" smtClean="0">
                <a:solidFill>
                  <a:schemeClr val="tx1"/>
                </a:solidFill>
                <a:effectLst/>
                <a:latin typeface="+mn-lt"/>
                <a:ea typeface="+mn-ea"/>
                <a:cs typeface="+mn-cs"/>
              </a:rPr>
              <a:t>Biota</a:t>
            </a:r>
            <a:r>
              <a:rPr lang="en-GB" sz="1200" kern="1200" baseline="0" dirty="0" smtClean="0">
                <a:solidFill>
                  <a:schemeClr val="tx1"/>
                </a:solidFill>
                <a:effectLst/>
                <a:latin typeface="+mn-lt"/>
                <a:ea typeface="+mn-ea"/>
                <a:cs typeface="+mn-cs"/>
              </a:rPr>
              <a:t>: Manage fisheries, protect fish migration &amp; biodiversity, ensure ecosystem flows</a:t>
            </a:r>
            <a:endParaRPr lang="sv-SE" sz="1200" kern="1200" baseline="0" dirty="0" smtClean="0">
              <a:solidFill>
                <a:schemeClr val="tx1"/>
              </a:solidFill>
              <a:effectLst/>
              <a:latin typeface="+mn-lt"/>
              <a:ea typeface="+mn-ea"/>
              <a:cs typeface="+mn-cs"/>
            </a:endParaRPr>
          </a:p>
          <a:p>
            <a:pPr lvl="1"/>
            <a:r>
              <a:rPr lang="en-GB" sz="1200" u="sng" kern="1200" baseline="0" dirty="0" smtClean="0">
                <a:solidFill>
                  <a:schemeClr val="tx1"/>
                </a:solidFill>
                <a:effectLst/>
                <a:latin typeface="+mn-lt"/>
                <a:ea typeface="+mn-ea"/>
                <a:cs typeface="+mn-cs"/>
              </a:rPr>
              <a:t>Material flows</a:t>
            </a:r>
            <a:r>
              <a:rPr lang="en-GB" sz="1200" kern="1200" baseline="0" dirty="0" smtClean="0">
                <a:solidFill>
                  <a:schemeClr val="tx1"/>
                </a:solidFill>
                <a:effectLst/>
                <a:latin typeface="+mn-lt"/>
                <a:ea typeface="+mn-ea"/>
                <a:cs typeface="+mn-cs"/>
              </a:rPr>
              <a:t>: plan the built environment for climate change, green </a:t>
            </a:r>
            <a:r>
              <a:rPr lang="en-GB" sz="1200" kern="1200" baseline="0" dirty="0" err="1" smtClean="0">
                <a:solidFill>
                  <a:schemeClr val="tx1"/>
                </a:solidFill>
                <a:effectLst/>
                <a:latin typeface="+mn-lt"/>
                <a:ea typeface="+mn-ea"/>
                <a:cs typeface="+mn-cs"/>
              </a:rPr>
              <a:t>infrastructre</a:t>
            </a:r>
            <a:r>
              <a:rPr lang="en-GB" sz="1200" kern="1200" baseline="0" dirty="0" smtClean="0">
                <a:solidFill>
                  <a:schemeClr val="tx1"/>
                </a:solidFill>
                <a:effectLst/>
                <a:latin typeface="+mn-lt"/>
                <a:ea typeface="+mn-ea"/>
                <a:cs typeface="+mn-cs"/>
              </a:rPr>
              <a:t>, ensure aesthetic values, </a:t>
            </a:r>
            <a:endParaRPr lang="sv-SE" sz="1200" kern="1200" baseline="0" dirty="0" smtClean="0">
              <a:solidFill>
                <a:schemeClr val="tx1"/>
              </a:solidFill>
              <a:effectLst/>
              <a:latin typeface="+mn-lt"/>
              <a:ea typeface="+mn-ea"/>
              <a:cs typeface="+mn-cs"/>
            </a:endParaRPr>
          </a:p>
          <a:p>
            <a:pPr lvl="0"/>
            <a:r>
              <a:rPr lang="en-GB" sz="1200" kern="1200" dirty="0" smtClean="0">
                <a:solidFill>
                  <a:schemeClr val="tx1"/>
                </a:solidFill>
                <a:effectLst/>
                <a:latin typeface="Arial" pitchFamily="34" charset="0"/>
                <a:ea typeface="+mn-ea"/>
                <a:cs typeface="Arial" pitchFamily="34" charset="0"/>
              </a:rPr>
              <a:t>Build commitment &amp; ownership by stakeholders</a:t>
            </a:r>
            <a:endParaRPr lang="sv-SE" sz="1000" kern="1200" dirty="0" smtClean="0">
              <a:solidFill>
                <a:schemeClr val="tx1"/>
              </a:solidFill>
              <a:effectLst/>
              <a:latin typeface="Arial" pitchFamily="34" charset="0"/>
              <a:ea typeface="+mn-ea"/>
              <a:cs typeface="Arial" pitchFamily="34" charset="0"/>
            </a:endParaRPr>
          </a:p>
          <a:p>
            <a:pPr lvl="1"/>
            <a:r>
              <a:rPr lang="en-GB" sz="1200" kern="1200" baseline="0" dirty="0" smtClean="0">
                <a:solidFill>
                  <a:schemeClr val="tx1"/>
                </a:solidFill>
                <a:effectLst/>
                <a:latin typeface="+mn-lt"/>
                <a:ea typeface="+mn-ea"/>
                <a:cs typeface="+mn-cs"/>
              </a:rPr>
              <a:t>Local, national, regional  levels (</a:t>
            </a:r>
            <a:r>
              <a:rPr lang="en-GB" sz="1200" kern="1200" baseline="0" dirty="0" err="1" smtClean="0">
                <a:solidFill>
                  <a:schemeClr val="tx1"/>
                </a:solidFill>
                <a:effectLst/>
                <a:latin typeface="+mn-lt"/>
                <a:ea typeface="+mn-ea"/>
                <a:cs typeface="+mn-cs"/>
              </a:rPr>
              <a:t>eg</a:t>
            </a:r>
            <a:r>
              <a:rPr lang="en-GB" sz="1200" kern="1200" baseline="0" dirty="0" smtClean="0">
                <a:solidFill>
                  <a:schemeClr val="tx1"/>
                </a:solidFill>
                <a:effectLst/>
                <a:latin typeface="+mn-lt"/>
                <a:ea typeface="+mn-ea"/>
                <a:cs typeface="+mn-cs"/>
              </a:rPr>
              <a:t>. </a:t>
            </a:r>
            <a:r>
              <a:rPr lang="sv-SE" sz="1200" kern="1200" baseline="0" dirty="0" smtClean="0">
                <a:solidFill>
                  <a:schemeClr val="tx1"/>
                </a:solidFill>
                <a:effectLst/>
                <a:latin typeface="+mn-lt"/>
                <a:ea typeface="+mn-ea"/>
                <a:cs typeface="+mn-cs"/>
              </a:rPr>
              <a:t>Mekong river </a:t>
            </a:r>
            <a:r>
              <a:rPr lang="sv-SE" sz="1200" kern="1200" baseline="0" dirty="0" err="1" smtClean="0">
                <a:solidFill>
                  <a:schemeClr val="tx1"/>
                </a:solidFill>
                <a:effectLst/>
                <a:latin typeface="+mn-lt"/>
                <a:ea typeface="+mn-ea"/>
                <a:cs typeface="+mn-cs"/>
              </a:rPr>
              <a:t>basin</a:t>
            </a:r>
            <a:r>
              <a:rPr lang="sv-SE" sz="1200" kern="1200" baseline="0" dirty="0" smtClean="0">
                <a:solidFill>
                  <a:schemeClr val="tx1"/>
                </a:solidFill>
                <a:effectLst/>
                <a:latin typeface="+mn-lt"/>
                <a:ea typeface="+mn-ea"/>
                <a:cs typeface="+mn-cs"/>
              </a:rPr>
              <a:t>, Regional </a:t>
            </a:r>
            <a:r>
              <a:rPr lang="sv-SE" sz="1200" kern="1200" baseline="0" dirty="0" err="1" smtClean="0">
                <a:solidFill>
                  <a:schemeClr val="tx1"/>
                </a:solidFill>
                <a:effectLst/>
                <a:latin typeface="+mn-lt"/>
                <a:ea typeface="+mn-ea"/>
                <a:cs typeface="+mn-cs"/>
              </a:rPr>
              <a:t>seas</a:t>
            </a:r>
            <a:r>
              <a:rPr lang="sv-SE" sz="1200" kern="1200" baseline="0" dirty="0" smtClean="0">
                <a:solidFill>
                  <a:schemeClr val="tx1"/>
                </a:solidFill>
                <a:effectLst/>
                <a:latin typeface="+mn-lt"/>
                <a:ea typeface="+mn-ea"/>
                <a:cs typeface="+mn-cs"/>
              </a:rPr>
              <a:t>)</a:t>
            </a:r>
          </a:p>
          <a:p>
            <a:pPr lvl="1"/>
            <a:r>
              <a:rPr lang="en-GB" sz="1200" kern="1200" baseline="0" dirty="0" smtClean="0">
                <a:solidFill>
                  <a:schemeClr val="tx1"/>
                </a:solidFill>
                <a:effectLst/>
                <a:latin typeface="+mn-lt"/>
                <a:ea typeface="+mn-ea"/>
                <a:cs typeface="+mn-cs"/>
              </a:rPr>
              <a:t>Bring green- &amp; blue economic concepts into Regional Economic Frameworks (</a:t>
            </a:r>
            <a:r>
              <a:rPr lang="en-GB" sz="1200" kern="1200" baseline="0" dirty="0" err="1" smtClean="0">
                <a:solidFill>
                  <a:schemeClr val="tx1"/>
                </a:solidFill>
                <a:effectLst/>
                <a:latin typeface="+mn-lt"/>
                <a:ea typeface="+mn-ea"/>
                <a:cs typeface="+mn-cs"/>
              </a:rPr>
              <a:t>eg</a:t>
            </a:r>
            <a:r>
              <a:rPr lang="en-GB" sz="1200" kern="1200" baseline="0" dirty="0" smtClean="0">
                <a:solidFill>
                  <a:schemeClr val="tx1"/>
                </a:solidFill>
                <a:effectLst/>
                <a:latin typeface="+mn-lt"/>
                <a:ea typeface="+mn-ea"/>
                <a:cs typeface="+mn-cs"/>
              </a:rPr>
              <a:t>. </a:t>
            </a:r>
            <a:r>
              <a:rPr lang="sv-SE" sz="1200" kern="1200" baseline="0" dirty="0" smtClean="0">
                <a:solidFill>
                  <a:schemeClr val="tx1"/>
                </a:solidFill>
                <a:effectLst/>
                <a:latin typeface="+mn-lt"/>
                <a:ea typeface="+mn-ea"/>
                <a:cs typeface="+mn-cs"/>
              </a:rPr>
              <a:t>EU, ASEAN)</a:t>
            </a:r>
          </a:p>
          <a:p>
            <a:pPr lvl="1"/>
            <a:r>
              <a:rPr lang="sv-SE" sz="1200" kern="1200" baseline="0" dirty="0" err="1" smtClean="0">
                <a:solidFill>
                  <a:schemeClr val="tx1"/>
                </a:solidFill>
                <a:effectLst/>
                <a:latin typeface="+mn-lt"/>
                <a:ea typeface="+mn-ea"/>
                <a:cs typeface="+mn-cs"/>
              </a:rPr>
              <a:t>Financing</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frameworks</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political</a:t>
            </a:r>
            <a:r>
              <a:rPr lang="sv-SE" sz="1200" kern="1200" baseline="0" dirty="0" smtClean="0">
                <a:solidFill>
                  <a:schemeClr val="tx1"/>
                </a:solidFill>
                <a:effectLst/>
                <a:latin typeface="+mn-lt"/>
                <a:ea typeface="+mn-ea"/>
                <a:cs typeface="+mn-cs"/>
              </a:rPr>
              <a:t> risk</a:t>
            </a:r>
          </a:p>
          <a:p>
            <a:endParaRPr lang="sv-SE" dirty="0"/>
          </a:p>
        </p:txBody>
      </p:sp>
      <p:sp>
        <p:nvSpPr>
          <p:cNvPr id="4" name="Platshållare för datum 3"/>
          <p:cNvSpPr>
            <a:spLocks noGrp="1"/>
          </p:cNvSpPr>
          <p:nvPr>
            <p:ph type="dt" idx="10"/>
          </p:nvPr>
        </p:nvSpPr>
        <p:spPr/>
        <p:txBody>
          <a:bodyPr/>
          <a:lstStyle/>
          <a:p>
            <a:fld id="{0B43C038-547B-4D80-B169-213F629D898E}" type="datetime1">
              <a:rPr lang="en-US" noProof="0" smtClean="0"/>
              <a:t>12/11/2017</a:t>
            </a:fld>
            <a:endParaRPr lang="en-US" noProof="0"/>
          </a:p>
        </p:txBody>
      </p:sp>
      <p:sp>
        <p:nvSpPr>
          <p:cNvPr id="5" name="Platshållare för sidfot 4"/>
          <p:cNvSpPr>
            <a:spLocks noGrp="1"/>
          </p:cNvSpPr>
          <p:nvPr>
            <p:ph type="ftr" sz="quarter" idx="11"/>
          </p:nvPr>
        </p:nvSpPr>
        <p:spPr/>
        <p:txBody>
          <a:bodyPr/>
          <a:lstStyle/>
          <a:p>
            <a:r>
              <a:rPr lang="en-US" noProof="0" smtClean="0"/>
              <a:t>Swedish Agency for Marine and Water Management</a:t>
            </a:r>
            <a:endParaRPr lang="en-US" noProof="0"/>
          </a:p>
        </p:txBody>
      </p:sp>
      <p:sp>
        <p:nvSpPr>
          <p:cNvPr id="6" name="Platshållare för bildnummer 5"/>
          <p:cNvSpPr>
            <a:spLocks noGrp="1"/>
          </p:cNvSpPr>
          <p:nvPr>
            <p:ph type="sldNum" sz="quarter" idx="12"/>
          </p:nvPr>
        </p:nvSpPr>
        <p:spPr/>
        <p:txBody>
          <a:bodyPr/>
          <a:lstStyle/>
          <a:p>
            <a:fld id="{9E84EC04-C6EE-44FF-8428-8BC21D36B1AA}" type="slidenum">
              <a:rPr lang="en-US" noProof="0" smtClean="0"/>
              <a:t>19</a:t>
            </a:fld>
            <a:endParaRPr lang="en-US" noProof="0"/>
          </a:p>
        </p:txBody>
      </p:sp>
    </p:spTree>
    <p:extLst>
      <p:ext uri="{BB962C8B-B14F-4D97-AF65-F5344CB8AC3E}">
        <p14:creationId xmlns:p14="http://schemas.microsoft.com/office/powerpoint/2010/main" val="3775690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smtClean="0"/>
              <a:t>How</a:t>
            </a:r>
            <a:r>
              <a:rPr lang="sv-SE" dirty="0" smtClean="0"/>
              <a:t> do </a:t>
            </a:r>
            <a:r>
              <a:rPr lang="sv-SE" dirty="0" err="1" smtClean="0"/>
              <a:t>we</a:t>
            </a:r>
            <a:r>
              <a:rPr lang="sv-SE" dirty="0" smtClean="0"/>
              <a:t> </a:t>
            </a:r>
            <a:r>
              <a:rPr lang="sv-SE" dirty="0" err="1" smtClean="0"/>
              <a:t>acheive</a:t>
            </a:r>
            <a:r>
              <a:rPr lang="sv-SE" baseline="0" dirty="0" smtClean="0"/>
              <a:t> the </a:t>
            </a:r>
            <a:r>
              <a:rPr lang="sv-SE" baseline="0" dirty="0" err="1" smtClean="0"/>
              <a:t>goals</a:t>
            </a:r>
            <a:r>
              <a:rPr lang="sv-SE" baseline="0" dirty="0" smtClean="0"/>
              <a:t> and </a:t>
            </a:r>
            <a:r>
              <a:rPr lang="sv-SE" baseline="0" dirty="0" err="1" smtClean="0"/>
              <a:t>how</a:t>
            </a:r>
            <a:r>
              <a:rPr lang="sv-SE" baseline="0" dirty="0" smtClean="0"/>
              <a:t> do </a:t>
            </a:r>
            <a:r>
              <a:rPr lang="sv-SE" baseline="0" dirty="0" err="1" smtClean="0"/>
              <a:t>they</a:t>
            </a:r>
            <a:r>
              <a:rPr lang="sv-SE" baseline="0" dirty="0" smtClean="0"/>
              <a:t> </a:t>
            </a:r>
            <a:r>
              <a:rPr lang="sv-SE" baseline="0" dirty="0" err="1" smtClean="0"/>
              <a:t>connect</a:t>
            </a:r>
            <a:r>
              <a:rPr lang="sv-SE" baseline="0" dirty="0" smtClean="0"/>
              <a:t>?</a:t>
            </a:r>
          </a:p>
          <a:p>
            <a:r>
              <a:rPr lang="sv-SE" baseline="0" dirty="0" smtClean="0"/>
              <a:t>An </a:t>
            </a:r>
            <a:r>
              <a:rPr lang="sv-SE" baseline="0" dirty="0" err="1" smtClean="0"/>
              <a:t>holistic</a:t>
            </a:r>
            <a:r>
              <a:rPr lang="sv-SE" baseline="0" dirty="0" smtClean="0"/>
              <a:t> approach </a:t>
            </a:r>
            <a:r>
              <a:rPr lang="sv-SE" baseline="0" dirty="0" err="1" smtClean="0"/>
              <a:t>of</a:t>
            </a:r>
            <a:r>
              <a:rPr lang="sv-SE" baseline="0" dirty="0" smtClean="0"/>
              <a:t> </a:t>
            </a:r>
            <a:r>
              <a:rPr lang="sv-SE" baseline="0" dirty="0" err="1" smtClean="0"/>
              <a:t>development</a:t>
            </a:r>
            <a:r>
              <a:rPr lang="sv-SE" baseline="0" dirty="0" smtClean="0"/>
              <a:t> is </a:t>
            </a:r>
            <a:r>
              <a:rPr lang="sv-SE" baseline="0" dirty="0" err="1" smtClean="0"/>
              <a:t>critical</a:t>
            </a:r>
            <a:r>
              <a:rPr lang="sv-SE" baseline="0" dirty="0" smtClean="0"/>
              <a:t> to </a:t>
            </a:r>
            <a:r>
              <a:rPr lang="sv-SE" baseline="0" dirty="0" err="1" smtClean="0"/>
              <a:t>sustainable</a:t>
            </a:r>
            <a:r>
              <a:rPr lang="sv-SE" baseline="0" dirty="0" smtClean="0"/>
              <a:t> </a:t>
            </a:r>
            <a:r>
              <a:rPr lang="sv-SE" baseline="0" dirty="0" err="1" smtClean="0"/>
              <a:t>socie-economic</a:t>
            </a:r>
            <a:r>
              <a:rPr lang="sv-SE" baseline="0" dirty="0" smtClean="0"/>
              <a:t> </a:t>
            </a:r>
            <a:r>
              <a:rPr lang="sv-SE" baseline="0" dirty="0" err="1" smtClean="0"/>
              <a:t>development</a:t>
            </a:r>
            <a:endParaRPr lang="sv-SE" dirty="0" smtClean="0"/>
          </a:p>
          <a:p>
            <a:endParaRPr lang="sv-SE" dirty="0" smtClean="0"/>
          </a:p>
          <a:p>
            <a:r>
              <a:rPr lang="sv-SE" dirty="0" smtClean="0"/>
              <a:t>Focus on </a:t>
            </a:r>
          </a:p>
          <a:p>
            <a:r>
              <a:rPr lang="sv-SE" dirty="0" err="1" smtClean="0"/>
              <a:t>Goal</a:t>
            </a:r>
            <a:r>
              <a:rPr lang="sv-SE" dirty="0" smtClean="0"/>
              <a:t> 15</a:t>
            </a:r>
          </a:p>
          <a:p>
            <a:r>
              <a:rPr lang="sv-SE" dirty="0" err="1" smtClean="0"/>
              <a:t>Goal</a:t>
            </a:r>
            <a:r>
              <a:rPr lang="sv-SE" dirty="0" smtClean="0"/>
              <a:t> 6</a:t>
            </a:r>
          </a:p>
          <a:p>
            <a:r>
              <a:rPr lang="sv-SE" dirty="0" err="1" smtClean="0"/>
              <a:t>Goal</a:t>
            </a:r>
            <a:r>
              <a:rPr lang="sv-SE" dirty="0" smtClean="0"/>
              <a:t> 14</a:t>
            </a:r>
          </a:p>
          <a:p>
            <a:r>
              <a:rPr lang="sv-SE" dirty="0" smtClean="0"/>
              <a:t>And </a:t>
            </a:r>
            <a:r>
              <a:rPr lang="sv-SE" dirty="0" err="1" smtClean="0"/>
              <a:t>goal</a:t>
            </a:r>
            <a:r>
              <a:rPr lang="sv-SE" dirty="0" smtClean="0"/>
              <a:t> 17</a:t>
            </a:r>
          </a:p>
          <a:p>
            <a:r>
              <a:rPr lang="sv-SE" dirty="0" smtClean="0"/>
              <a:t>To </a:t>
            </a:r>
            <a:r>
              <a:rPr lang="sv-SE" dirty="0" err="1" smtClean="0"/>
              <a:t>achieve</a:t>
            </a:r>
            <a:r>
              <a:rPr lang="sv-SE" dirty="0" smtClean="0"/>
              <a:t> </a:t>
            </a:r>
            <a:r>
              <a:rPr lang="sv-SE" dirty="0" err="1" smtClean="0"/>
              <a:t>goal</a:t>
            </a:r>
            <a:r>
              <a:rPr lang="sv-SE" dirty="0" smtClean="0"/>
              <a:t>  1 &amp; 2</a:t>
            </a:r>
          </a:p>
          <a:p>
            <a:r>
              <a:rPr lang="sv-SE" dirty="0" err="1" smtClean="0"/>
              <a:t>With</a:t>
            </a:r>
            <a:r>
              <a:rPr lang="sv-SE" baseline="0" dirty="0" smtClean="0"/>
              <a:t> linkages to </a:t>
            </a:r>
            <a:r>
              <a:rPr lang="sv-SE" baseline="0" dirty="0" err="1" smtClean="0"/>
              <a:t>goal</a:t>
            </a:r>
            <a:r>
              <a:rPr lang="sv-SE" baseline="0" dirty="0" smtClean="0"/>
              <a:t> 13</a:t>
            </a:r>
            <a:endParaRPr lang="sv-SE" dirty="0"/>
          </a:p>
        </p:txBody>
      </p:sp>
      <p:sp>
        <p:nvSpPr>
          <p:cNvPr id="4" name="Platshållare för datum 3"/>
          <p:cNvSpPr>
            <a:spLocks noGrp="1"/>
          </p:cNvSpPr>
          <p:nvPr>
            <p:ph type="dt" idx="10"/>
          </p:nvPr>
        </p:nvSpPr>
        <p:spPr/>
        <p:txBody>
          <a:bodyPr/>
          <a:lstStyle/>
          <a:p>
            <a:fld id="{0B43C038-547B-4D80-B169-213F629D898E}" type="datetime1">
              <a:rPr lang="en-US" noProof="0" smtClean="0"/>
              <a:t>12/11/2017</a:t>
            </a:fld>
            <a:endParaRPr lang="en-US" noProof="0"/>
          </a:p>
        </p:txBody>
      </p:sp>
      <p:sp>
        <p:nvSpPr>
          <p:cNvPr id="5" name="Platshållare för sidfot 4"/>
          <p:cNvSpPr>
            <a:spLocks noGrp="1"/>
          </p:cNvSpPr>
          <p:nvPr>
            <p:ph type="ftr" sz="quarter" idx="11"/>
          </p:nvPr>
        </p:nvSpPr>
        <p:spPr/>
        <p:txBody>
          <a:bodyPr/>
          <a:lstStyle/>
          <a:p>
            <a:r>
              <a:rPr lang="en-US" noProof="0" smtClean="0"/>
              <a:t>Swedish Agency for Marine and Water Management</a:t>
            </a:r>
            <a:endParaRPr lang="en-US" noProof="0"/>
          </a:p>
        </p:txBody>
      </p:sp>
      <p:sp>
        <p:nvSpPr>
          <p:cNvPr id="6" name="Platshållare för bildnummer 5"/>
          <p:cNvSpPr>
            <a:spLocks noGrp="1"/>
          </p:cNvSpPr>
          <p:nvPr>
            <p:ph type="sldNum" sz="quarter" idx="12"/>
          </p:nvPr>
        </p:nvSpPr>
        <p:spPr/>
        <p:txBody>
          <a:bodyPr/>
          <a:lstStyle/>
          <a:p>
            <a:fld id="{9E84EC04-C6EE-44FF-8428-8BC21D36B1AA}" type="slidenum">
              <a:rPr lang="en-US" noProof="0" smtClean="0"/>
              <a:t>3</a:t>
            </a:fld>
            <a:endParaRPr lang="en-US" noProof="0"/>
          </a:p>
        </p:txBody>
      </p:sp>
    </p:spTree>
    <p:extLst>
      <p:ext uri="{BB962C8B-B14F-4D97-AF65-F5344CB8AC3E}">
        <p14:creationId xmlns:p14="http://schemas.microsoft.com/office/powerpoint/2010/main" val="1583578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err="1" smtClean="0"/>
              <a:t>Dynamic</a:t>
            </a:r>
            <a:r>
              <a:rPr lang="sv-SE" sz="1200" b="1" dirty="0" smtClean="0"/>
              <a:t> systems: </a:t>
            </a:r>
            <a:r>
              <a:rPr lang="sv-SE" sz="1200" b="1" dirty="0" err="1" smtClean="0"/>
              <a:t>political</a:t>
            </a:r>
            <a:r>
              <a:rPr lang="sv-SE" sz="1200" b="1" dirty="0" smtClean="0"/>
              <a:t> </a:t>
            </a:r>
            <a:r>
              <a:rPr lang="sv-SE" sz="1200" b="1" dirty="0" err="1" smtClean="0"/>
              <a:t>economic</a:t>
            </a:r>
            <a:r>
              <a:rPr lang="sv-SE" sz="1200" b="1" dirty="0" smtClean="0"/>
              <a:t> </a:t>
            </a:r>
            <a:r>
              <a:rPr lang="sv-SE" sz="1200" b="1" dirty="0" err="1" smtClean="0"/>
              <a:t>considerations</a:t>
            </a:r>
            <a:r>
              <a:rPr lang="sv-SE" sz="1200" b="1" dirty="0" smtClean="0"/>
              <a:t> global, </a:t>
            </a:r>
            <a:br>
              <a:rPr lang="sv-SE" sz="1200" b="1" dirty="0" smtClean="0"/>
            </a:br>
            <a:r>
              <a:rPr lang="sv-SE" sz="1200" b="1" dirty="0" smtClean="0"/>
              <a:t>regional &amp; </a:t>
            </a:r>
            <a:r>
              <a:rPr lang="sv-SE" sz="1200" b="1" dirty="0" err="1" smtClean="0"/>
              <a:t>local</a:t>
            </a:r>
            <a:r>
              <a:rPr lang="sv-SE" sz="1200" b="1" dirty="0" smtClean="0"/>
              <a:t> / institutions &amp; markets / </a:t>
            </a:r>
            <a:r>
              <a:rPr lang="sv-SE" sz="1200" b="1" dirty="0" err="1" smtClean="0"/>
              <a:t>incentives</a:t>
            </a:r>
            <a:r>
              <a:rPr lang="sv-SE" sz="1200" b="1" dirty="0" smtClean="0"/>
              <a:t> &amp; </a:t>
            </a:r>
            <a:r>
              <a:rPr lang="sv-SE" sz="1200" b="1" dirty="0" err="1" smtClean="0"/>
              <a:t>behaviour</a:t>
            </a:r>
            <a:endParaRPr lang="sv-SE" sz="12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err="1" smtClean="0"/>
              <a:t>Security</a:t>
            </a:r>
            <a:r>
              <a:rPr lang="sv-SE" sz="1200" b="1" dirty="0" smtClean="0"/>
              <a:t> in </a:t>
            </a:r>
            <a:r>
              <a:rPr lang="sv-SE" sz="1200" b="1" dirty="0" err="1" smtClean="0"/>
              <a:t>each</a:t>
            </a:r>
            <a:r>
              <a:rPr lang="sv-SE" sz="1200" b="1" dirty="0" smtClean="0"/>
              <a:t> </a:t>
            </a:r>
            <a:r>
              <a:rPr lang="sv-SE" sz="1200" b="1" dirty="0" err="1" smtClean="0"/>
              <a:t>sector</a:t>
            </a:r>
            <a:endParaRPr lang="sv-SE" sz="1200" b="1" dirty="0" smtClean="0"/>
          </a:p>
          <a:p>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Arial" pitchFamily="34" charset="0"/>
                <a:ea typeface="+mn-ea"/>
                <a:cs typeface="Arial" pitchFamily="34" charset="0"/>
              </a:rPr>
              <a:t>Messy problem, messy decision making</a:t>
            </a:r>
            <a:endParaRPr lang="sv-SE" sz="1200" kern="1200" dirty="0" smtClean="0">
              <a:solidFill>
                <a:schemeClr val="tx1"/>
              </a:solidFill>
              <a:effectLst/>
              <a:latin typeface="Arial" pitchFamily="34" charset="0"/>
              <a:ea typeface="+mn-ea"/>
              <a:cs typeface="Arial" pitchFamily="34" charset="0"/>
            </a:endParaRPr>
          </a:p>
          <a:p>
            <a:endParaRPr lang="sv-SE" dirty="0" smtClean="0"/>
          </a:p>
          <a:p>
            <a:r>
              <a:rPr lang="sv-SE" dirty="0" err="1" smtClean="0"/>
              <a:t>Intensify</a:t>
            </a:r>
            <a:r>
              <a:rPr lang="sv-SE" dirty="0" smtClean="0"/>
              <a:t> </a:t>
            </a:r>
            <a:r>
              <a:rPr lang="sv-SE" dirty="0" err="1" smtClean="0"/>
              <a:t>knowledge</a:t>
            </a:r>
            <a:r>
              <a:rPr lang="sv-SE" dirty="0" smtClean="0"/>
              <a:t>,</a:t>
            </a:r>
            <a:r>
              <a:rPr lang="sv-SE" baseline="0" dirty="0" smtClean="0"/>
              <a:t> </a:t>
            </a:r>
            <a:r>
              <a:rPr lang="sv-SE" baseline="0" dirty="0" err="1" smtClean="0"/>
              <a:t>improve</a:t>
            </a:r>
            <a:r>
              <a:rPr lang="sv-SE" baseline="0" dirty="0" smtClean="0"/>
              <a:t> </a:t>
            </a:r>
            <a:r>
              <a:rPr lang="sv-SE" baseline="0" dirty="0" err="1" smtClean="0"/>
              <a:t>decisionmaking</a:t>
            </a:r>
            <a:r>
              <a:rPr lang="sv-SE" baseline="0" dirty="0" smtClean="0"/>
              <a:t>, </a:t>
            </a:r>
            <a:r>
              <a:rPr lang="sv-SE" baseline="0" dirty="0" err="1" smtClean="0"/>
              <a:t>uncertainty</a:t>
            </a:r>
            <a:endParaRPr lang="sv-SE" dirty="0" smtClean="0"/>
          </a:p>
          <a:p>
            <a:endParaRPr lang="sv-SE" dirty="0" smtClean="0"/>
          </a:p>
          <a:p>
            <a:r>
              <a:rPr lang="sv-SE" dirty="0" err="1" smtClean="0"/>
              <a:t>Renewable</a:t>
            </a:r>
            <a:r>
              <a:rPr lang="sv-SE" baseline="0" dirty="0" smtClean="0"/>
              <a:t> Energy </a:t>
            </a:r>
            <a:r>
              <a:rPr lang="sv-SE" baseline="0" dirty="0" err="1" smtClean="0"/>
              <a:t>production</a:t>
            </a:r>
            <a:r>
              <a:rPr lang="sv-SE" baseline="0" dirty="0" smtClean="0"/>
              <a:t> – </a:t>
            </a:r>
            <a:r>
              <a:rPr lang="sv-SE" baseline="0" dirty="0" err="1" smtClean="0"/>
              <a:t>hydropower</a:t>
            </a:r>
            <a:r>
              <a:rPr lang="sv-SE" baseline="0" dirty="0" smtClean="0"/>
              <a:t>, </a:t>
            </a:r>
            <a:r>
              <a:rPr lang="sv-SE" baseline="0" dirty="0" err="1" smtClean="0"/>
              <a:t>cooling</a:t>
            </a:r>
            <a:r>
              <a:rPr lang="sv-SE" baseline="0" dirty="0" smtClean="0"/>
              <a:t> </a:t>
            </a:r>
          </a:p>
          <a:p>
            <a:r>
              <a:rPr lang="sv-SE" baseline="0" dirty="0" smtClean="0"/>
              <a:t>Industry – </a:t>
            </a:r>
            <a:r>
              <a:rPr lang="sv-SE" baseline="0" dirty="0" err="1" smtClean="0"/>
              <a:t>water</a:t>
            </a:r>
            <a:r>
              <a:rPr lang="sv-SE" baseline="0" dirty="0" smtClean="0"/>
              <a:t> </a:t>
            </a:r>
            <a:r>
              <a:rPr lang="sv-SE" baseline="0" dirty="0" err="1" smtClean="0"/>
              <a:t>supply</a:t>
            </a:r>
            <a:r>
              <a:rPr lang="sv-SE" baseline="0" dirty="0" smtClean="0"/>
              <a:t> and </a:t>
            </a:r>
            <a:r>
              <a:rPr lang="sv-SE" baseline="0" dirty="0" err="1" smtClean="0"/>
              <a:t>sanitation</a:t>
            </a:r>
            <a:r>
              <a:rPr lang="sv-SE" baseline="0" dirty="0" smtClean="0"/>
              <a:t>, </a:t>
            </a:r>
            <a:r>
              <a:rPr lang="sv-SE" baseline="0" dirty="0" err="1" smtClean="0"/>
              <a:t>water</a:t>
            </a:r>
            <a:r>
              <a:rPr lang="sv-SE" baseline="0" dirty="0" smtClean="0"/>
              <a:t> for </a:t>
            </a:r>
            <a:r>
              <a:rPr lang="sv-SE" baseline="0" dirty="0" err="1" smtClean="0"/>
              <a:t>industry</a:t>
            </a:r>
            <a:r>
              <a:rPr lang="sv-SE" baseline="0" dirty="0" smtClean="0"/>
              <a:t>, </a:t>
            </a:r>
            <a:r>
              <a:rPr lang="sv-SE" baseline="0" dirty="0" err="1" smtClean="0"/>
              <a:t>water</a:t>
            </a:r>
            <a:r>
              <a:rPr lang="sv-SE" baseline="0" dirty="0" smtClean="0"/>
              <a:t> </a:t>
            </a:r>
            <a:r>
              <a:rPr lang="sv-SE" baseline="0" dirty="0" err="1" smtClean="0"/>
              <a:t>treatment</a:t>
            </a:r>
            <a:r>
              <a:rPr lang="sv-SE" baseline="0" dirty="0" smtClean="0"/>
              <a:t>, </a:t>
            </a:r>
          </a:p>
          <a:p>
            <a:r>
              <a:rPr lang="sv-SE" baseline="0" dirty="0" err="1" smtClean="0"/>
              <a:t>Primary</a:t>
            </a:r>
            <a:r>
              <a:rPr lang="sv-SE" baseline="0" dirty="0" smtClean="0"/>
              <a:t> </a:t>
            </a:r>
            <a:r>
              <a:rPr lang="sv-SE" baseline="0" dirty="0" err="1" smtClean="0"/>
              <a:t>production</a:t>
            </a:r>
            <a:r>
              <a:rPr lang="sv-SE" baseline="0" dirty="0" smtClean="0"/>
              <a:t> – </a:t>
            </a:r>
            <a:r>
              <a:rPr lang="sv-SE" baseline="0" dirty="0" err="1" smtClean="0"/>
              <a:t>water</a:t>
            </a:r>
            <a:r>
              <a:rPr lang="sv-SE" baseline="0" dirty="0" smtClean="0"/>
              <a:t> for </a:t>
            </a:r>
            <a:r>
              <a:rPr lang="sv-SE" baseline="0" dirty="0" err="1" smtClean="0"/>
              <a:t>agriculture</a:t>
            </a:r>
            <a:r>
              <a:rPr lang="sv-SE" baseline="0" dirty="0" smtClean="0"/>
              <a:t>, </a:t>
            </a:r>
            <a:r>
              <a:rPr lang="sv-SE" baseline="0" dirty="0" err="1" smtClean="0"/>
              <a:t>aquaculture</a:t>
            </a:r>
            <a:r>
              <a:rPr lang="sv-SE" baseline="0" dirty="0" smtClean="0"/>
              <a:t> in land </a:t>
            </a:r>
            <a:r>
              <a:rPr lang="sv-SE" baseline="0" dirty="0" err="1" smtClean="0"/>
              <a:t>based</a:t>
            </a:r>
            <a:r>
              <a:rPr lang="sv-SE" baseline="0" dirty="0" smtClean="0"/>
              <a:t> systems, irrigation and </a:t>
            </a:r>
            <a:r>
              <a:rPr lang="sv-SE" baseline="0" dirty="0" err="1" smtClean="0"/>
              <a:t>drainage</a:t>
            </a:r>
            <a:endParaRPr lang="sv-SE" baseline="0" dirty="0" smtClean="0"/>
          </a:p>
          <a:p>
            <a:r>
              <a:rPr lang="sv-SE" baseline="0" dirty="0" err="1" smtClean="0"/>
              <a:t>Ecosystem</a:t>
            </a:r>
            <a:r>
              <a:rPr lang="sv-SE" baseline="0" dirty="0" smtClean="0"/>
              <a:t> services – </a:t>
            </a:r>
            <a:r>
              <a:rPr lang="sv-SE" baseline="0" dirty="0" err="1" smtClean="0"/>
              <a:t>water</a:t>
            </a:r>
            <a:r>
              <a:rPr lang="sv-SE" baseline="0" dirty="0" smtClean="0"/>
              <a:t> </a:t>
            </a:r>
            <a:r>
              <a:rPr lang="sv-SE" baseline="0" dirty="0" err="1" smtClean="0"/>
              <a:t>purification</a:t>
            </a:r>
            <a:r>
              <a:rPr lang="sv-SE" baseline="0" dirty="0" smtClean="0"/>
              <a:t>, </a:t>
            </a:r>
            <a:r>
              <a:rPr lang="sv-SE" baseline="0" dirty="0" err="1" smtClean="0"/>
              <a:t>flood</a:t>
            </a:r>
            <a:r>
              <a:rPr lang="sv-SE" baseline="0" dirty="0" smtClean="0"/>
              <a:t> </a:t>
            </a:r>
            <a:r>
              <a:rPr lang="sv-SE" baseline="0" dirty="0" err="1" smtClean="0"/>
              <a:t>control</a:t>
            </a:r>
            <a:r>
              <a:rPr lang="sv-SE" baseline="0" dirty="0" smtClean="0"/>
              <a:t>, </a:t>
            </a:r>
            <a:r>
              <a:rPr lang="sv-SE" baseline="0" dirty="0" err="1" smtClean="0"/>
              <a:t>drought</a:t>
            </a:r>
            <a:r>
              <a:rPr lang="sv-SE" baseline="0" dirty="0" smtClean="0"/>
              <a:t> </a:t>
            </a:r>
            <a:r>
              <a:rPr lang="sv-SE" baseline="0" dirty="0" err="1" smtClean="0"/>
              <a:t>control</a:t>
            </a:r>
            <a:r>
              <a:rPr lang="sv-SE" baseline="0" dirty="0" smtClean="0"/>
              <a:t>, habitats for </a:t>
            </a:r>
            <a:r>
              <a:rPr lang="sv-SE" baseline="0" dirty="0" err="1" smtClean="0"/>
              <a:t>fish</a:t>
            </a:r>
            <a:r>
              <a:rPr lang="sv-SE" baseline="0" dirty="0" smtClean="0"/>
              <a:t>, </a:t>
            </a:r>
            <a:r>
              <a:rPr lang="sv-SE" baseline="0" dirty="0" err="1" smtClean="0"/>
              <a:t>aesthtic</a:t>
            </a:r>
            <a:r>
              <a:rPr lang="sv-SE" baseline="0" dirty="0" smtClean="0"/>
              <a:t> and </a:t>
            </a:r>
            <a:r>
              <a:rPr lang="sv-SE" baseline="0" dirty="0" err="1" smtClean="0"/>
              <a:t>cultural</a:t>
            </a:r>
            <a:r>
              <a:rPr lang="sv-SE" baseline="0" dirty="0" smtClean="0"/>
              <a:t> </a:t>
            </a:r>
            <a:r>
              <a:rPr lang="sv-SE" baseline="0" dirty="0" err="1" smtClean="0"/>
              <a:t>values</a:t>
            </a:r>
            <a:r>
              <a:rPr lang="sv-SE" baseline="0" dirty="0" smtClean="0"/>
              <a:t>, </a:t>
            </a:r>
            <a:endParaRPr lang="sv-SE" dirty="0"/>
          </a:p>
        </p:txBody>
      </p:sp>
      <p:sp>
        <p:nvSpPr>
          <p:cNvPr id="4" name="Platshållare fö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43C038-547B-4D80-B169-213F629D898E}" type="datetime1">
              <a:rPr kumimoji="0" 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12/11/2017</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Platshållare för sidfot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Arial"/>
                <a:ea typeface="+mn-ea"/>
                <a:cs typeface="+mn-cs"/>
              </a:rPr>
              <a:t>Swedish Agency for Marine and Water Management</a:t>
            </a: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84EC04-C6EE-44FF-8428-8BC21D36B1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60088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Swedish Agency for Marine and Water Management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Swedish Agency for Economic and Regional Growth</a:t>
            </a: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b="0" i="0" kern="1200" dirty="0" smtClean="0">
                <a:solidFill>
                  <a:schemeClr val="tx1"/>
                </a:solidFill>
                <a:effectLst/>
                <a:latin typeface="+mn-lt"/>
                <a:ea typeface="+mn-ea"/>
                <a:cs typeface="+mn-cs"/>
              </a:rPr>
              <a:t>The Swedish Transport Agency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Swedish Board of Agriculture</a:t>
            </a:r>
            <a:endParaRPr lang="sv-SE" sz="1200" b="0" i="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b="0" i="0" kern="1200" dirty="0" smtClean="0">
                <a:solidFill>
                  <a:schemeClr val="tx1"/>
                </a:solidFill>
                <a:effectLst/>
                <a:latin typeface="+mn-lt"/>
                <a:ea typeface="+mn-ea"/>
                <a:cs typeface="+mn-cs"/>
              </a:rPr>
              <a:t>The Swedish Energy Agency</a:t>
            </a:r>
            <a:endParaRPr lang="sv-SE" sz="1200" b="1" i="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Swedish National Board of Housing, Building and Planning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dirty="0" smtClean="0"/>
              <a:t>“ A competitive, innovative and sustainable maritime sector can contribute to increased employment, reduced environmental impact and an attractive living environment.” The Swedish Maritime Strategy</a:t>
            </a:r>
            <a:endParaRPr lang="sv-SE" sz="1200" i="1" dirty="0" smtClean="0"/>
          </a:p>
          <a:p>
            <a:pPr marL="0" marR="0" lvl="0" indent="0" defTabSz="914400" eaLnBrk="1" fontAlgn="auto" latinLnBrk="0" hangingPunct="1">
              <a:lnSpc>
                <a:spcPct val="100000"/>
              </a:lnSpc>
              <a:spcBef>
                <a:spcPts val="0"/>
              </a:spcBef>
              <a:spcAft>
                <a:spcPts val="0"/>
              </a:spcAft>
              <a:buClrTx/>
              <a:buSzTx/>
              <a:buFont typeface="Arial" pitchFamily="34" charset="0"/>
              <a:buNone/>
              <a:tabLst/>
              <a:defRPr/>
            </a:pPr>
            <a:endParaRPr lang="en-US" sz="1200" b="0" i="0" kern="1200" dirty="0" smtClean="0">
              <a:solidFill>
                <a:schemeClr val="tx1"/>
              </a:solidFill>
              <a:effectLst/>
              <a:latin typeface="+mn-lt"/>
              <a:ea typeface="+mn-ea"/>
              <a:cs typeface="+mn-cs"/>
            </a:endParaRPr>
          </a:p>
          <a:p>
            <a:pPr marL="257175" marR="0" lvl="0" indent="-257175"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smtClean="0">
                <a:ln>
                  <a:noFill/>
                </a:ln>
                <a:solidFill>
                  <a:prstClr val="black"/>
                </a:solidFill>
                <a:effectLst/>
                <a:uLnTx/>
                <a:uFillTx/>
                <a:latin typeface="Calibri"/>
              </a:rPr>
              <a:t>Face pressure from: </a:t>
            </a:r>
          </a:p>
          <a:p>
            <a:pPr marL="600075" marR="0" lvl="1" indent="-257175" defTabSz="914400" eaLnBrk="1" fontAlgn="auto" latinLnBrk="0" hangingPunct="1">
              <a:lnSpc>
                <a:spcPct val="100000"/>
              </a:lnSpc>
              <a:spcBef>
                <a:spcPts val="0"/>
              </a:spcBef>
              <a:spcAft>
                <a:spcPts val="0"/>
              </a:spcAft>
              <a:buClrTx/>
              <a:buSzTx/>
              <a:buFont typeface="Calibri" pitchFamily="34" charset="0"/>
              <a:buChar char="₋"/>
              <a:tabLst/>
              <a:defRPr/>
            </a:pPr>
            <a:r>
              <a:rPr kumimoji="0" lang="en-US" sz="1800" b="0" i="0" u="none" strike="noStrike" kern="0" cap="none" spc="0" normalizeH="0" baseline="0" noProof="0" dirty="0" smtClean="0">
                <a:ln>
                  <a:noFill/>
                </a:ln>
                <a:solidFill>
                  <a:prstClr val="black"/>
                </a:solidFill>
                <a:effectLst/>
                <a:uLnTx/>
                <a:uFillTx/>
                <a:latin typeface="Calibri"/>
              </a:rPr>
              <a:t>Extensive economic activities</a:t>
            </a:r>
          </a:p>
          <a:p>
            <a:pPr marL="600075" marR="0" lvl="1" indent="-257175" defTabSz="914400" eaLnBrk="1" fontAlgn="auto" latinLnBrk="0" hangingPunct="1">
              <a:lnSpc>
                <a:spcPct val="100000"/>
              </a:lnSpc>
              <a:spcBef>
                <a:spcPts val="0"/>
              </a:spcBef>
              <a:spcAft>
                <a:spcPts val="0"/>
              </a:spcAft>
              <a:buClrTx/>
              <a:buSzTx/>
              <a:buFont typeface="Calibri" pitchFamily="34" charset="0"/>
              <a:buChar char="₋"/>
              <a:tabLst/>
              <a:defRPr/>
            </a:pPr>
            <a:r>
              <a:rPr lang="en-US" kern="0" dirty="0" smtClean="0">
                <a:solidFill>
                  <a:prstClr val="black"/>
                </a:solidFill>
                <a:latin typeface="Calibri"/>
              </a:rPr>
              <a:t>Rapid urban area expansion</a:t>
            </a:r>
            <a:endParaRPr kumimoji="0" lang="en-US" sz="1800" b="0" i="0" u="none" strike="noStrike" kern="0" cap="none" spc="0" normalizeH="0" baseline="0" noProof="0" dirty="0" smtClean="0">
              <a:ln>
                <a:noFill/>
              </a:ln>
              <a:solidFill>
                <a:prstClr val="black"/>
              </a:solidFill>
              <a:effectLst/>
              <a:uLnTx/>
              <a:uFillTx/>
              <a:latin typeface="Calibri"/>
            </a:endParaRPr>
          </a:p>
          <a:p>
            <a:pPr marL="600075" marR="0" lvl="1" indent="-257175" defTabSz="914400" eaLnBrk="1" fontAlgn="auto" latinLnBrk="0" hangingPunct="1">
              <a:lnSpc>
                <a:spcPct val="100000"/>
              </a:lnSpc>
              <a:spcBef>
                <a:spcPts val="0"/>
              </a:spcBef>
              <a:spcAft>
                <a:spcPts val="0"/>
              </a:spcAft>
              <a:buClrTx/>
              <a:buSzTx/>
              <a:buFont typeface="Calibri" pitchFamily="34" charset="0"/>
              <a:buChar char="₋"/>
              <a:tabLst/>
              <a:defRPr/>
            </a:pPr>
            <a:r>
              <a:rPr kumimoji="0" lang="en-US" sz="1800" b="0" i="0" u="none" strike="noStrike" kern="0" cap="none" spc="0" normalizeH="0" baseline="0" noProof="0" dirty="0" smtClean="0">
                <a:ln>
                  <a:noFill/>
                </a:ln>
                <a:solidFill>
                  <a:prstClr val="black"/>
                </a:solidFill>
                <a:effectLst/>
                <a:uLnTx/>
                <a:uFillTx/>
                <a:latin typeface="Calibri"/>
              </a:rPr>
              <a:t>Upstream pollution</a:t>
            </a:r>
          </a:p>
          <a:p>
            <a:pPr marL="600075" lvl="1" indent="-257175">
              <a:buFont typeface="Calibri" pitchFamily="34" charset="0"/>
              <a:buChar char="₋"/>
              <a:defRPr/>
            </a:pPr>
            <a:r>
              <a:rPr lang="en-US" kern="0" dirty="0" smtClean="0">
                <a:solidFill>
                  <a:prstClr val="black"/>
                </a:solidFill>
                <a:latin typeface="Calibri"/>
              </a:rPr>
              <a:t>Increased frequency of extreme weather events</a:t>
            </a:r>
          </a:p>
          <a:p>
            <a:pPr marL="1057275" lvl="2" indent="-257175">
              <a:buFont typeface="Calibri" pitchFamily="34" charset="0"/>
              <a:buChar char="₋"/>
              <a:defRPr/>
            </a:pPr>
            <a:r>
              <a:rPr lang="en-US" kern="0" dirty="0" smtClean="0">
                <a:solidFill>
                  <a:prstClr val="black"/>
                </a:solidFill>
                <a:latin typeface="Calibri"/>
              </a:rPr>
              <a:t>Salt water intrusion</a:t>
            </a:r>
          </a:p>
          <a:p>
            <a:pPr marL="1057275" lvl="2" indent="-257175">
              <a:buFont typeface="Calibri" pitchFamily="34" charset="0"/>
              <a:buChar char="₋"/>
              <a:defRPr/>
            </a:pPr>
            <a:r>
              <a:rPr lang="en-US" kern="0" dirty="0" smtClean="0">
                <a:solidFill>
                  <a:prstClr val="black"/>
                </a:solidFill>
                <a:latin typeface="Calibri"/>
              </a:rPr>
              <a:t>Coastal zone erosion</a:t>
            </a:r>
          </a:p>
          <a:p>
            <a:pPr marL="1057275" lvl="2" indent="-257175">
              <a:buFont typeface="Calibri" pitchFamily="34" charset="0"/>
              <a:buChar char="₋"/>
              <a:defRPr/>
            </a:pPr>
            <a:r>
              <a:rPr lang="en-US" kern="0" dirty="0" smtClean="0">
                <a:solidFill>
                  <a:prstClr val="black"/>
                </a:solidFill>
                <a:latin typeface="Calibri"/>
              </a:rPr>
              <a:t>flooding</a:t>
            </a:r>
          </a:p>
          <a:p>
            <a:pPr marL="600075" marR="0" lvl="1" indent="-257175" defTabSz="914400" eaLnBrk="1" fontAlgn="auto" latinLnBrk="0" hangingPunct="1">
              <a:lnSpc>
                <a:spcPct val="100000"/>
              </a:lnSpc>
              <a:spcBef>
                <a:spcPts val="0"/>
              </a:spcBef>
              <a:spcAft>
                <a:spcPts val="0"/>
              </a:spcAft>
              <a:buClrTx/>
              <a:buSzTx/>
              <a:buFont typeface="Calibri" pitchFamily="34" charset="0"/>
              <a:buChar char="₋"/>
              <a:tabLst/>
              <a:defRPr/>
            </a:pPr>
            <a:r>
              <a:rPr kumimoji="0" lang="en-US" sz="1800" b="0" i="0" u="none" strike="noStrike" kern="0" cap="none" spc="0" normalizeH="0" baseline="0" noProof="0" dirty="0" smtClean="0">
                <a:ln>
                  <a:noFill/>
                </a:ln>
                <a:solidFill>
                  <a:prstClr val="black"/>
                </a:solidFill>
                <a:effectLst/>
                <a:uLnTx/>
                <a:uFillTx/>
                <a:latin typeface="Calibri"/>
              </a:rPr>
              <a:t>Increasing water temperatures</a:t>
            </a:r>
          </a:p>
          <a:p>
            <a:pPr marL="600075" marR="0" lvl="1" indent="-257175" defTabSz="914400" eaLnBrk="1" fontAlgn="auto" latinLnBrk="0" hangingPunct="1">
              <a:lnSpc>
                <a:spcPct val="100000"/>
              </a:lnSpc>
              <a:spcBef>
                <a:spcPts val="0"/>
              </a:spcBef>
              <a:spcAft>
                <a:spcPts val="0"/>
              </a:spcAft>
              <a:buClrTx/>
              <a:buSzTx/>
              <a:buFont typeface="Calibri" pitchFamily="34" charset="0"/>
              <a:buChar char="₋"/>
              <a:tabLst/>
              <a:defRPr/>
            </a:pPr>
            <a:r>
              <a:rPr kumimoji="0" lang="en-US" sz="1800" b="0" i="0" u="none" strike="noStrike" kern="0" cap="none" spc="0" normalizeH="0" baseline="0" noProof="0" dirty="0" smtClean="0">
                <a:ln>
                  <a:noFill/>
                </a:ln>
                <a:solidFill>
                  <a:prstClr val="black"/>
                </a:solidFill>
                <a:effectLst/>
                <a:uLnTx/>
                <a:uFillTx/>
                <a:latin typeface="Calibri"/>
              </a:rPr>
              <a:t>Sea level rise</a:t>
            </a:r>
          </a:p>
          <a:p>
            <a:pPr marL="600075" marR="0" lvl="1" indent="-257175" defTabSz="914400" eaLnBrk="1" fontAlgn="auto" latinLnBrk="0" hangingPunct="1">
              <a:lnSpc>
                <a:spcPct val="100000"/>
              </a:lnSpc>
              <a:spcBef>
                <a:spcPts val="0"/>
              </a:spcBef>
              <a:spcAft>
                <a:spcPts val="0"/>
              </a:spcAft>
              <a:buClrTx/>
              <a:buSzTx/>
              <a:buFont typeface="Calibri" pitchFamily="34" charset="0"/>
              <a:buChar char="₋"/>
              <a:tabLst/>
              <a:defRPr/>
            </a:pPr>
            <a:r>
              <a:rPr kumimoji="0" lang="en-US" sz="1800" b="0" i="0" u="none" strike="noStrike" kern="0" cap="none" spc="0" normalizeH="0" baseline="0" noProof="0" dirty="0" smtClean="0">
                <a:ln>
                  <a:noFill/>
                </a:ln>
                <a:solidFill>
                  <a:prstClr val="black"/>
                </a:solidFill>
                <a:effectLst/>
                <a:uLnTx/>
                <a:uFillTx/>
                <a:latin typeface="Calibri"/>
              </a:rPr>
              <a:t>Acidification</a:t>
            </a:r>
          </a:p>
          <a:p>
            <a:pPr marL="600075" marR="0" lvl="1" indent="-257175" defTabSz="914400" eaLnBrk="1" fontAlgn="auto" latinLnBrk="0" hangingPunct="1">
              <a:lnSpc>
                <a:spcPct val="100000"/>
              </a:lnSpc>
              <a:spcBef>
                <a:spcPts val="0"/>
              </a:spcBef>
              <a:spcAft>
                <a:spcPts val="0"/>
              </a:spcAft>
              <a:buClrTx/>
              <a:buSzTx/>
              <a:buFont typeface="Calibri" pitchFamily="34" charset="0"/>
              <a:buChar char="₋"/>
              <a:tabLst/>
              <a:defRPr/>
            </a:pPr>
            <a:r>
              <a:rPr kumimoji="0" lang="en-US" sz="1800" b="0" i="0" u="none" strike="noStrike" kern="0" cap="none" spc="0" normalizeH="0" baseline="0" noProof="0" dirty="0" smtClean="0">
                <a:ln>
                  <a:noFill/>
                </a:ln>
                <a:solidFill>
                  <a:prstClr val="black"/>
                </a:solidFill>
                <a:effectLst/>
                <a:uLnTx/>
                <a:uFillTx/>
                <a:latin typeface="Calibri"/>
              </a:rPr>
              <a:t>Unsustainable fishing practices</a:t>
            </a:r>
          </a:p>
          <a:p>
            <a:pPr marL="600075" marR="0" lvl="1" indent="-257175" defTabSz="914400" eaLnBrk="1" fontAlgn="auto" latinLnBrk="0" hangingPunct="1">
              <a:lnSpc>
                <a:spcPct val="100000"/>
              </a:lnSpc>
              <a:spcBef>
                <a:spcPts val="0"/>
              </a:spcBef>
              <a:spcAft>
                <a:spcPts val="0"/>
              </a:spcAft>
              <a:buClrTx/>
              <a:buSzTx/>
              <a:buFont typeface="Calibri" pitchFamily="34" charset="0"/>
              <a:buChar char="₋"/>
              <a:tabLst/>
              <a:defRPr/>
            </a:pPr>
            <a:r>
              <a:rPr lang="en-US" kern="0" dirty="0" smtClean="0">
                <a:solidFill>
                  <a:prstClr val="black"/>
                </a:solidFill>
                <a:latin typeface="Calibri"/>
              </a:rPr>
              <a:t>Rapid change in marine habitats</a:t>
            </a:r>
            <a:endParaRPr kumimoji="0" lang="en-US" sz="1800" b="0" i="0" u="none" strike="noStrike" kern="0" cap="none" spc="0" normalizeH="0" baseline="0" noProof="0" dirty="0" smtClean="0">
              <a:ln>
                <a:noFill/>
              </a:ln>
              <a:solidFill>
                <a:prstClr val="black"/>
              </a:solidFill>
              <a:effectLst/>
              <a:uLnTx/>
              <a:uFillTx/>
              <a:latin typeface="Calibri"/>
            </a:endParaRPr>
          </a:p>
          <a:p>
            <a:endParaRPr lang="sv-SE" dirty="0"/>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652B62-00A3-AB40-AC73-98BB4D7885C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1746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0"/>
          </p:nvPr>
        </p:nvSpPr>
        <p:spPr/>
        <p:txBody>
          <a:bodyPr/>
          <a:lstStyle/>
          <a:p>
            <a:fld id="{0B43C038-547B-4D80-B169-213F629D898E}" type="datetime1">
              <a:rPr lang="en-US" noProof="0" smtClean="0"/>
              <a:t>12/11/2017</a:t>
            </a:fld>
            <a:endParaRPr lang="en-US" noProof="0"/>
          </a:p>
        </p:txBody>
      </p:sp>
      <p:sp>
        <p:nvSpPr>
          <p:cNvPr id="5" name="Platshållare för sidfot 4"/>
          <p:cNvSpPr>
            <a:spLocks noGrp="1"/>
          </p:cNvSpPr>
          <p:nvPr>
            <p:ph type="ftr" sz="quarter" idx="11"/>
          </p:nvPr>
        </p:nvSpPr>
        <p:spPr/>
        <p:txBody>
          <a:bodyPr/>
          <a:lstStyle/>
          <a:p>
            <a:r>
              <a:rPr lang="en-US" noProof="0" smtClean="0"/>
              <a:t>Swedish Agency for Marine and Water Management</a:t>
            </a:r>
            <a:endParaRPr lang="en-US" noProof="0"/>
          </a:p>
        </p:txBody>
      </p:sp>
      <p:sp>
        <p:nvSpPr>
          <p:cNvPr id="6" name="Platshållare för bildnummer 5"/>
          <p:cNvSpPr>
            <a:spLocks noGrp="1"/>
          </p:cNvSpPr>
          <p:nvPr>
            <p:ph type="sldNum" sz="quarter" idx="12"/>
          </p:nvPr>
        </p:nvSpPr>
        <p:spPr/>
        <p:txBody>
          <a:bodyPr/>
          <a:lstStyle/>
          <a:p>
            <a:fld id="{9E84EC04-C6EE-44FF-8428-8BC21D36B1AA}" type="slidenum">
              <a:rPr lang="en-US" noProof="0" smtClean="0"/>
              <a:t>7</a:t>
            </a:fld>
            <a:endParaRPr lang="en-US" noProof="0"/>
          </a:p>
        </p:txBody>
      </p:sp>
    </p:spTree>
    <p:extLst>
      <p:ext uri="{BB962C8B-B14F-4D97-AF65-F5344CB8AC3E}">
        <p14:creationId xmlns:p14="http://schemas.microsoft.com/office/powerpoint/2010/main" val="3873983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dirty="0" smtClean="0"/>
              <a:t>A threat to blue economic development</a:t>
            </a:r>
          </a:p>
          <a:p>
            <a:pPr fontAlgn="base">
              <a:spcBef>
                <a:spcPct val="0"/>
              </a:spcBef>
              <a:spcAft>
                <a:spcPct val="0"/>
              </a:spcAft>
            </a:pPr>
            <a:r>
              <a:rPr lang="sv-SE" sz="1100" dirty="0" smtClean="0">
                <a:solidFill>
                  <a:prstClr val="black"/>
                </a:solidFill>
                <a:cs typeface="Arial" charset="0"/>
              </a:rPr>
              <a:t/>
            </a:r>
            <a:br>
              <a:rPr lang="sv-SE" sz="1100" dirty="0" smtClean="0">
                <a:solidFill>
                  <a:prstClr val="black"/>
                </a:solidFill>
                <a:cs typeface="Arial" charset="0"/>
              </a:rPr>
            </a:br>
            <a:endParaRPr lang="sv-SE" sz="1100" dirty="0" smtClean="0">
              <a:solidFill>
                <a:prstClr val="black"/>
              </a:solidFill>
              <a:cs typeface="Arial" charset="0"/>
            </a:endParaRPr>
          </a:p>
          <a:p>
            <a:pPr marL="285750" indent="-285750" fontAlgn="base">
              <a:spcBef>
                <a:spcPct val="0"/>
              </a:spcBef>
              <a:spcAft>
                <a:spcPct val="0"/>
              </a:spcAft>
              <a:buFontTx/>
              <a:buChar char="-"/>
            </a:pPr>
            <a:r>
              <a:rPr lang="sv-SE" sz="1200" dirty="0" smtClean="0">
                <a:solidFill>
                  <a:prstClr val="black"/>
                </a:solidFill>
                <a:cs typeface="Arial" charset="0"/>
              </a:rPr>
              <a:t/>
            </a:r>
            <a:br>
              <a:rPr lang="sv-SE" sz="1200" dirty="0" smtClean="0">
                <a:solidFill>
                  <a:prstClr val="black"/>
                </a:solidFill>
                <a:cs typeface="Arial" charset="0"/>
              </a:rPr>
            </a:br>
            <a:r>
              <a:rPr lang="sv-SE" sz="1200" i="1" dirty="0" smtClean="0">
                <a:solidFill>
                  <a:prstClr val="black"/>
                </a:solidFill>
                <a:cs typeface="Arial" charset="0"/>
              </a:rPr>
              <a:t>”</a:t>
            </a:r>
            <a:r>
              <a:rPr lang="sv-SE" sz="1200" i="1" dirty="0" err="1" smtClean="0">
                <a:solidFill>
                  <a:prstClr val="black"/>
                </a:solidFill>
                <a:cs typeface="Arial" charset="0"/>
              </a:rPr>
              <a:t>None</a:t>
            </a:r>
            <a:r>
              <a:rPr lang="sv-SE" sz="1200" i="1" dirty="0" smtClean="0">
                <a:solidFill>
                  <a:prstClr val="black"/>
                </a:solidFill>
                <a:cs typeface="Arial" charset="0"/>
              </a:rPr>
              <a:t> </a:t>
            </a:r>
            <a:r>
              <a:rPr lang="sv-SE" sz="1200" i="1" dirty="0" err="1" smtClean="0">
                <a:solidFill>
                  <a:prstClr val="black"/>
                </a:solidFill>
                <a:cs typeface="Arial" charset="0"/>
              </a:rPr>
              <a:t>of</a:t>
            </a:r>
            <a:r>
              <a:rPr lang="sv-SE" sz="1200" i="1" dirty="0" smtClean="0">
                <a:solidFill>
                  <a:prstClr val="black"/>
                </a:solidFill>
                <a:cs typeface="Arial" charset="0"/>
              </a:rPr>
              <a:t> the </a:t>
            </a:r>
            <a:r>
              <a:rPr lang="sv-SE" sz="1200" i="1" dirty="0" err="1" smtClean="0">
                <a:solidFill>
                  <a:prstClr val="black"/>
                </a:solidFill>
                <a:cs typeface="Arial" charset="0"/>
              </a:rPr>
              <a:t>open</a:t>
            </a:r>
            <a:r>
              <a:rPr lang="sv-SE" sz="1200" i="1" dirty="0" smtClean="0">
                <a:solidFill>
                  <a:prstClr val="black"/>
                </a:solidFill>
                <a:cs typeface="Arial" charset="0"/>
              </a:rPr>
              <a:t> </a:t>
            </a:r>
            <a:r>
              <a:rPr lang="sv-SE" sz="1200" i="1" dirty="0" err="1" smtClean="0">
                <a:solidFill>
                  <a:prstClr val="black"/>
                </a:solidFill>
                <a:cs typeface="Arial" charset="0"/>
              </a:rPr>
              <a:t>basins</a:t>
            </a:r>
            <a:r>
              <a:rPr lang="sv-SE" sz="1200" i="1" dirty="0" smtClean="0">
                <a:solidFill>
                  <a:prstClr val="black"/>
                </a:solidFill>
                <a:cs typeface="Arial" charset="0"/>
              </a:rPr>
              <a:t> </a:t>
            </a:r>
            <a:r>
              <a:rPr lang="sv-SE" sz="1200" i="1" dirty="0" err="1" smtClean="0">
                <a:solidFill>
                  <a:prstClr val="black"/>
                </a:solidFill>
                <a:cs typeface="Arial" charset="0"/>
              </a:rPr>
              <a:t>of</a:t>
            </a:r>
            <a:r>
              <a:rPr lang="sv-SE" sz="1200" i="1" dirty="0" smtClean="0">
                <a:solidFill>
                  <a:prstClr val="black"/>
                </a:solidFill>
                <a:cs typeface="Arial" charset="0"/>
              </a:rPr>
              <a:t> the Baltic Sea has an acceptable </a:t>
            </a:r>
            <a:r>
              <a:rPr lang="sv-SE" sz="1200" i="1" dirty="0" err="1" smtClean="0">
                <a:solidFill>
                  <a:prstClr val="black"/>
                </a:solidFill>
                <a:cs typeface="Arial" charset="0"/>
              </a:rPr>
              <a:t>ecosystem</a:t>
            </a:r>
            <a:r>
              <a:rPr lang="sv-SE" sz="1200" i="1" dirty="0" smtClean="0">
                <a:solidFill>
                  <a:prstClr val="black"/>
                </a:solidFill>
                <a:cs typeface="Arial" charset="0"/>
              </a:rPr>
              <a:t> </a:t>
            </a:r>
            <a:r>
              <a:rPr lang="sv-SE" sz="1200" i="1" dirty="0" err="1" smtClean="0">
                <a:solidFill>
                  <a:prstClr val="black"/>
                </a:solidFill>
                <a:cs typeface="Arial" charset="0"/>
              </a:rPr>
              <a:t>health</a:t>
            </a:r>
            <a:r>
              <a:rPr lang="sv-SE" sz="1200" i="1" dirty="0" smtClean="0">
                <a:solidFill>
                  <a:prstClr val="black"/>
                </a:solidFill>
                <a:cs typeface="Arial" charset="0"/>
              </a:rPr>
              <a:t> status”</a:t>
            </a:r>
          </a:p>
          <a:p>
            <a:pPr fontAlgn="base">
              <a:spcBef>
                <a:spcPct val="0"/>
              </a:spcBef>
              <a:spcAft>
                <a:spcPct val="0"/>
              </a:spcAft>
            </a:pPr>
            <a:endParaRPr lang="sv-SE" sz="1200" i="1" dirty="0" smtClean="0">
              <a:solidFill>
                <a:prstClr val="black"/>
              </a:solidFill>
              <a:cs typeface="Arial" charset="0"/>
            </a:endParaRPr>
          </a:p>
          <a:p>
            <a:pPr marL="285750" indent="-285750" fontAlgn="base">
              <a:spcBef>
                <a:spcPct val="0"/>
              </a:spcBef>
              <a:spcAft>
                <a:spcPct val="0"/>
              </a:spcAft>
              <a:buFontTx/>
              <a:buChar char="-"/>
            </a:pPr>
            <a:r>
              <a:rPr lang="sv-SE" sz="1100" dirty="0" smtClean="0">
                <a:solidFill>
                  <a:prstClr val="black"/>
                </a:solidFill>
                <a:cs typeface="Arial" charset="0"/>
              </a:rPr>
              <a:t>In </a:t>
            </a:r>
            <a:r>
              <a:rPr lang="sv-SE" sz="1100" dirty="0" err="1" smtClean="0">
                <a:solidFill>
                  <a:prstClr val="black"/>
                </a:solidFill>
                <a:cs typeface="Arial" charset="0"/>
              </a:rPr>
              <a:t>spite</a:t>
            </a:r>
            <a:r>
              <a:rPr lang="sv-SE" sz="1100" dirty="0" smtClean="0">
                <a:solidFill>
                  <a:prstClr val="black"/>
                </a:solidFill>
                <a:cs typeface="Arial" charset="0"/>
              </a:rPr>
              <a:t> </a:t>
            </a:r>
            <a:r>
              <a:rPr lang="sv-SE" sz="1100" dirty="0" err="1" smtClean="0">
                <a:solidFill>
                  <a:prstClr val="black"/>
                </a:solidFill>
                <a:cs typeface="Arial" charset="0"/>
              </a:rPr>
              <a:t>of</a:t>
            </a:r>
            <a:r>
              <a:rPr lang="sv-SE" sz="1100" dirty="0" smtClean="0">
                <a:solidFill>
                  <a:prstClr val="black"/>
                </a:solidFill>
                <a:cs typeface="Arial" charset="0"/>
              </a:rPr>
              <a:t> major </a:t>
            </a:r>
            <a:r>
              <a:rPr lang="sv-SE" sz="1100" dirty="0" err="1" smtClean="0">
                <a:solidFill>
                  <a:prstClr val="black"/>
                </a:solidFill>
                <a:cs typeface="Arial" charset="0"/>
              </a:rPr>
              <a:t>efforts</a:t>
            </a:r>
            <a:r>
              <a:rPr lang="sv-SE" sz="1100" dirty="0" smtClean="0">
                <a:solidFill>
                  <a:prstClr val="black"/>
                </a:solidFill>
                <a:cs typeface="Arial" charset="0"/>
              </a:rPr>
              <a:t> to </a:t>
            </a:r>
            <a:r>
              <a:rPr lang="sv-SE" sz="1100" dirty="0" err="1" smtClean="0">
                <a:solidFill>
                  <a:prstClr val="black"/>
                </a:solidFill>
                <a:cs typeface="Arial" charset="0"/>
              </a:rPr>
              <a:t>address</a:t>
            </a:r>
            <a:r>
              <a:rPr lang="sv-SE" sz="1100" dirty="0" smtClean="0">
                <a:solidFill>
                  <a:prstClr val="black"/>
                </a:solidFill>
                <a:cs typeface="Arial" charset="0"/>
              </a:rPr>
              <a:t> </a:t>
            </a:r>
            <a:r>
              <a:rPr lang="sv-SE" sz="1100" dirty="0" err="1" smtClean="0">
                <a:solidFill>
                  <a:prstClr val="black"/>
                </a:solidFill>
                <a:cs typeface="Arial" charset="0"/>
              </a:rPr>
              <a:t>point</a:t>
            </a:r>
            <a:r>
              <a:rPr lang="sv-SE" sz="1100" dirty="0" smtClean="0">
                <a:solidFill>
                  <a:prstClr val="black"/>
                </a:solidFill>
                <a:cs typeface="Arial" charset="0"/>
              </a:rPr>
              <a:t> source pollution &amp; </a:t>
            </a:r>
            <a:r>
              <a:rPr lang="sv-SE" sz="1100" dirty="0" err="1" smtClean="0">
                <a:solidFill>
                  <a:prstClr val="black"/>
                </a:solidFill>
                <a:cs typeface="Arial" charset="0"/>
              </a:rPr>
              <a:t>other</a:t>
            </a:r>
            <a:r>
              <a:rPr lang="sv-SE" sz="1100" dirty="0" smtClean="0">
                <a:solidFill>
                  <a:prstClr val="black"/>
                </a:solidFill>
                <a:cs typeface="Arial" charset="0"/>
              </a:rPr>
              <a:t> </a:t>
            </a:r>
            <a:r>
              <a:rPr lang="sv-SE" sz="1100" dirty="0" err="1" smtClean="0">
                <a:solidFill>
                  <a:prstClr val="black"/>
                </a:solidFill>
                <a:cs typeface="Arial" charset="0"/>
              </a:rPr>
              <a:t>measures</a:t>
            </a:r>
            <a:endParaRPr lang="sv-SE" sz="1100" dirty="0" smtClean="0">
              <a:solidFill>
                <a:prstClr val="black"/>
              </a:solidFill>
              <a:cs typeface="Arial" charset="0"/>
            </a:endParaRPr>
          </a:p>
          <a:p>
            <a:pPr fontAlgn="base">
              <a:spcBef>
                <a:spcPct val="0"/>
              </a:spcBef>
              <a:spcAft>
                <a:spcPct val="0"/>
              </a:spcAft>
            </a:pPr>
            <a:endParaRPr lang="sv-SE" dirty="0" smtClean="0">
              <a:solidFill>
                <a:prstClr val="black"/>
              </a:solidFill>
              <a:latin typeface="Arial" charset="0"/>
              <a:cs typeface="Arial" charset="0"/>
            </a:endParaRPr>
          </a:p>
          <a:p>
            <a:pPr marL="342793" indent="-342793" fontAlgn="base">
              <a:spcBef>
                <a:spcPct val="0"/>
              </a:spcBef>
              <a:spcAft>
                <a:spcPct val="0"/>
              </a:spcAft>
              <a:buFont typeface="Arial" pitchFamily="34" charset="0"/>
              <a:buChar char="•"/>
            </a:pPr>
            <a:r>
              <a:rPr lang="en-US" sz="2400" dirty="0" smtClean="0">
                <a:solidFill>
                  <a:prstClr val="black"/>
                </a:solidFill>
                <a:cs typeface="Arial" charset="0"/>
              </a:rPr>
              <a:t>Face pressure from: </a:t>
            </a:r>
          </a:p>
          <a:p>
            <a:pPr marL="799851" lvl="1" indent="-342793" fontAlgn="base">
              <a:spcBef>
                <a:spcPct val="0"/>
              </a:spcBef>
              <a:spcAft>
                <a:spcPct val="0"/>
              </a:spcAft>
              <a:buFont typeface="Calibri" pitchFamily="34" charset="0"/>
              <a:buChar char="₋"/>
            </a:pPr>
            <a:r>
              <a:rPr lang="en-US" sz="2400" dirty="0" smtClean="0">
                <a:solidFill>
                  <a:prstClr val="black"/>
                </a:solidFill>
                <a:cs typeface="Arial" charset="0"/>
              </a:rPr>
              <a:t>Extensive economic activities</a:t>
            </a:r>
          </a:p>
          <a:p>
            <a:pPr marL="799851" lvl="1" indent="-342793" fontAlgn="base">
              <a:spcBef>
                <a:spcPct val="0"/>
              </a:spcBef>
              <a:spcAft>
                <a:spcPct val="0"/>
              </a:spcAft>
              <a:buFont typeface="Calibri" pitchFamily="34" charset="0"/>
              <a:buChar char="₋"/>
            </a:pPr>
            <a:r>
              <a:rPr lang="en-US" sz="2400" dirty="0" smtClean="0">
                <a:solidFill>
                  <a:prstClr val="black"/>
                </a:solidFill>
                <a:cs typeface="Arial" charset="0"/>
              </a:rPr>
              <a:t>Upstream pollution</a:t>
            </a:r>
          </a:p>
          <a:p>
            <a:pPr marL="799851" lvl="1" indent="-342793" fontAlgn="base">
              <a:spcBef>
                <a:spcPct val="0"/>
              </a:spcBef>
              <a:spcAft>
                <a:spcPct val="0"/>
              </a:spcAft>
              <a:buFont typeface="Calibri" pitchFamily="34" charset="0"/>
              <a:buChar char="₋"/>
            </a:pPr>
            <a:r>
              <a:rPr lang="en-US" sz="2400" dirty="0" smtClean="0">
                <a:solidFill>
                  <a:prstClr val="black"/>
                </a:solidFill>
                <a:cs typeface="Arial" charset="0"/>
              </a:rPr>
              <a:t>Increasing water temperatures</a:t>
            </a:r>
          </a:p>
          <a:p>
            <a:pPr marL="799851" lvl="1" indent="-342793" fontAlgn="base">
              <a:spcBef>
                <a:spcPct val="0"/>
              </a:spcBef>
              <a:spcAft>
                <a:spcPct val="0"/>
              </a:spcAft>
              <a:buFont typeface="Calibri" pitchFamily="34" charset="0"/>
              <a:buChar char="₋"/>
            </a:pPr>
            <a:r>
              <a:rPr lang="en-US" sz="2400" dirty="0" smtClean="0">
                <a:solidFill>
                  <a:prstClr val="black"/>
                </a:solidFill>
                <a:cs typeface="Arial" charset="0"/>
              </a:rPr>
              <a:t>Sea level rise</a:t>
            </a:r>
          </a:p>
          <a:p>
            <a:pPr marL="799851" lvl="1" indent="-342793" fontAlgn="base">
              <a:spcBef>
                <a:spcPct val="0"/>
              </a:spcBef>
              <a:spcAft>
                <a:spcPct val="0"/>
              </a:spcAft>
              <a:buFont typeface="Calibri" pitchFamily="34" charset="0"/>
              <a:buChar char="₋"/>
            </a:pPr>
            <a:r>
              <a:rPr lang="en-US" sz="2400" dirty="0" smtClean="0">
                <a:solidFill>
                  <a:prstClr val="black"/>
                </a:solidFill>
                <a:cs typeface="Arial" charset="0"/>
              </a:rPr>
              <a:t>Acidification</a:t>
            </a:r>
          </a:p>
          <a:p>
            <a:pPr marL="799851" lvl="1" indent="-342793" fontAlgn="base">
              <a:spcBef>
                <a:spcPct val="0"/>
              </a:spcBef>
              <a:spcAft>
                <a:spcPct val="0"/>
              </a:spcAft>
              <a:buFont typeface="Calibri" pitchFamily="34" charset="0"/>
              <a:buChar char="₋"/>
            </a:pPr>
            <a:r>
              <a:rPr lang="en-US" sz="2400" dirty="0" smtClean="0">
                <a:solidFill>
                  <a:prstClr val="black"/>
                </a:solidFill>
                <a:cs typeface="Arial" charset="0"/>
              </a:rPr>
              <a:t>Increased frequency of extreme weather events</a:t>
            </a:r>
          </a:p>
          <a:p>
            <a:pPr marL="799851" lvl="1" indent="-342793" fontAlgn="base">
              <a:spcBef>
                <a:spcPct val="0"/>
              </a:spcBef>
              <a:spcAft>
                <a:spcPct val="0"/>
              </a:spcAft>
              <a:buFont typeface="Calibri" pitchFamily="34" charset="0"/>
              <a:buChar char="₋"/>
            </a:pPr>
            <a:r>
              <a:rPr lang="en-US" sz="2400" dirty="0" smtClean="0">
                <a:solidFill>
                  <a:prstClr val="black"/>
                </a:solidFill>
                <a:cs typeface="Arial" charset="0"/>
              </a:rPr>
              <a:t>Unsustainable fishing practices</a:t>
            </a:r>
          </a:p>
          <a:p>
            <a:endParaRPr lang="sv-SE" dirty="0"/>
          </a:p>
        </p:txBody>
      </p:sp>
      <p:sp>
        <p:nvSpPr>
          <p:cNvPr id="4" name="Platshållare för datum 3"/>
          <p:cNvSpPr>
            <a:spLocks noGrp="1"/>
          </p:cNvSpPr>
          <p:nvPr>
            <p:ph type="dt" idx="10"/>
          </p:nvPr>
        </p:nvSpPr>
        <p:spPr/>
        <p:txBody>
          <a:bodyPr/>
          <a:lstStyle/>
          <a:p>
            <a:fld id="{0B43C038-547B-4D80-B169-213F629D898E}" type="datetime1">
              <a:rPr lang="en-US" noProof="0" smtClean="0"/>
              <a:t>12/11/2017</a:t>
            </a:fld>
            <a:endParaRPr lang="en-US" noProof="0"/>
          </a:p>
        </p:txBody>
      </p:sp>
      <p:sp>
        <p:nvSpPr>
          <p:cNvPr id="5" name="Platshållare för sidfot 4"/>
          <p:cNvSpPr>
            <a:spLocks noGrp="1"/>
          </p:cNvSpPr>
          <p:nvPr>
            <p:ph type="ftr" sz="quarter" idx="11"/>
          </p:nvPr>
        </p:nvSpPr>
        <p:spPr/>
        <p:txBody>
          <a:bodyPr/>
          <a:lstStyle/>
          <a:p>
            <a:r>
              <a:rPr lang="en-US" noProof="0" smtClean="0"/>
              <a:t>Swedish Agency for Marine and Water Management</a:t>
            </a:r>
            <a:endParaRPr lang="en-US" noProof="0"/>
          </a:p>
        </p:txBody>
      </p:sp>
      <p:sp>
        <p:nvSpPr>
          <p:cNvPr id="6" name="Platshållare för bildnummer 5"/>
          <p:cNvSpPr>
            <a:spLocks noGrp="1"/>
          </p:cNvSpPr>
          <p:nvPr>
            <p:ph type="sldNum" sz="quarter" idx="12"/>
          </p:nvPr>
        </p:nvSpPr>
        <p:spPr/>
        <p:txBody>
          <a:bodyPr/>
          <a:lstStyle/>
          <a:p>
            <a:fld id="{9E84EC04-C6EE-44FF-8428-8BC21D36B1AA}" type="slidenum">
              <a:rPr lang="en-US" noProof="0" smtClean="0"/>
              <a:t>10</a:t>
            </a:fld>
            <a:endParaRPr lang="en-US" noProof="0"/>
          </a:p>
        </p:txBody>
      </p:sp>
    </p:spTree>
    <p:extLst>
      <p:ext uri="{BB962C8B-B14F-4D97-AF65-F5344CB8AC3E}">
        <p14:creationId xmlns:p14="http://schemas.microsoft.com/office/powerpoint/2010/main" val="3175678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fontAlgn="base">
              <a:spcBef>
                <a:spcPct val="0"/>
              </a:spcBef>
              <a:spcAft>
                <a:spcPct val="0"/>
              </a:spcAft>
            </a:pPr>
            <a:r>
              <a:rPr lang="en-US" dirty="0" smtClean="0"/>
              <a:t>Increasing carbon dioxide emissions and the global spread of industrial pollutants such as mercury and persistent organic pollutants (POPs) are contributing to changes in the chemistry of the ocean (</a:t>
            </a:r>
            <a:r>
              <a:rPr lang="en-US" dirty="0" err="1" smtClean="0"/>
              <a:t>Doney</a:t>
            </a:r>
            <a:r>
              <a:rPr lang="en-US" dirty="0" smtClean="0"/>
              <a:t>, 2010). The increasing abundance of </a:t>
            </a:r>
            <a:r>
              <a:rPr lang="en-US" dirty="0" err="1" smtClean="0"/>
              <a:t>microplastics</a:t>
            </a:r>
            <a:r>
              <a:rPr lang="en-US" dirty="0" smtClean="0"/>
              <a:t> and other marine litter puts severe stress on open ocean ecosystems (Joint Group of Experts on the Scientific Aspects of Marine Environmental Protection (GESAMP), 2015).</a:t>
            </a:r>
            <a:endParaRPr lang="sv-SE" sz="1200" i="1" dirty="0" smtClean="0">
              <a:solidFill>
                <a:prstClr val="black"/>
              </a:solidFill>
              <a:cs typeface="Arial" charset="0"/>
            </a:endParaRPr>
          </a:p>
          <a:p>
            <a:pPr fontAlgn="base">
              <a:spcBef>
                <a:spcPct val="0"/>
              </a:spcBef>
              <a:spcAft>
                <a:spcPct val="0"/>
              </a:spcAft>
            </a:pPr>
            <a:r>
              <a:rPr lang="en-US" dirty="0" smtClean="0"/>
              <a:t>Halpern et al. (2008) assert that virtually none of the world’s marine areas are today unaffected by human influence and that the largest impacts are felt in those areas subject to both land-based and marine-based human pressures. The excessive loading of nutrients in marine and coastal areas is a major pollution problem globally</a:t>
            </a:r>
            <a:endParaRPr lang="sv-SE" dirty="0" smtClean="0">
              <a:solidFill>
                <a:prstClr val="black"/>
              </a:solidFill>
              <a:latin typeface="Arial" charset="0"/>
              <a:cs typeface="Arial" charset="0"/>
            </a:endParaRPr>
          </a:p>
          <a:p>
            <a:pPr marL="342793" indent="-342793" fontAlgn="base">
              <a:spcBef>
                <a:spcPct val="0"/>
              </a:spcBef>
              <a:spcAft>
                <a:spcPct val="0"/>
              </a:spcAft>
              <a:buFont typeface="Arial" pitchFamily="34" charset="0"/>
              <a:buChar char="•"/>
            </a:pPr>
            <a:r>
              <a:rPr lang="en-US" sz="2400" dirty="0" smtClean="0">
                <a:solidFill>
                  <a:prstClr val="black"/>
                </a:solidFill>
                <a:cs typeface="Arial" charset="0"/>
              </a:rPr>
              <a:t>Face pressure from: </a:t>
            </a:r>
          </a:p>
          <a:p>
            <a:pPr marL="799851" lvl="1" indent="-342793" fontAlgn="base">
              <a:spcBef>
                <a:spcPct val="0"/>
              </a:spcBef>
              <a:spcAft>
                <a:spcPct val="0"/>
              </a:spcAft>
              <a:buFont typeface="Calibri" pitchFamily="34" charset="0"/>
              <a:buChar char="₋"/>
            </a:pPr>
            <a:r>
              <a:rPr lang="en-US" sz="2400" dirty="0" smtClean="0">
                <a:solidFill>
                  <a:prstClr val="black"/>
                </a:solidFill>
                <a:cs typeface="Arial" charset="0"/>
              </a:rPr>
              <a:t>Extensive economic activities</a:t>
            </a:r>
          </a:p>
          <a:p>
            <a:pPr marL="799851" lvl="1" indent="-342793" fontAlgn="base">
              <a:spcBef>
                <a:spcPct val="0"/>
              </a:spcBef>
              <a:spcAft>
                <a:spcPct val="0"/>
              </a:spcAft>
              <a:buFont typeface="Calibri" pitchFamily="34" charset="0"/>
              <a:buChar char="₋"/>
            </a:pPr>
            <a:r>
              <a:rPr lang="en-US" sz="2400" dirty="0" smtClean="0">
                <a:solidFill>
                  <a:prstClr val="black"/>
                </a:solidFill>
                <a:cs typeface="Arial" charset="0"/>
              </a:rPr>
              <a:t>Upstream pollution</a:t>
            </a:r>
          </a:p>
          <a:p>
            <a:pPr marL="799851" lvl="1" indent="-342793" fontAlgn="base">
              <a:spcBef>
                <a:spcPct val="0"/>
              </a:spcBef>
              <a:spcAft>
                <a:spcPct val="0"/>
              </a:spcAft>
              <a:buFont typeface="Calibri" pitchFamily="34" charset="0"/>
              <a:buChar char="₋"/>
            </a:pPr>
            <a:r>
              <a:rPr lang="en-US" sz="2400" dirty="0" smtClean="0">
                <a:solidFill>
                  <a:prstClr val="black"/>
                </a:solidFill>
                <a:cs typeface="Arial" charset="0"/>
              </a:rPr>
              <a:t>Increasing water temperatures</a:t>
            </a:r>
          </a:p>
          <a:p>
            <a:pPr marL="799851" lvl="1" indent="-342793" fontAlgn="base">
              <a:spcBef>
                <a:spcPct val="0"/>
              </a:spcBef>
              <a:spcAft>
                <a:spcPct val="0"/>
              </a:spcAft>
              <a:buFont typeface="Calibri" pitchFamily="34" charset="0"/>
              <a:buChar char="₋"/>
            </a:pPr>
            <a:r>
              <a:rPr lang="en-US" sz="2400" dirty="0" smtClean="0">
                <a:solidFill>
                  <a:prstClr val="black"/>
                </a:solidFill>
                <a:cs typeface="Arial" charset="0"/>
              </a:rPr>
              <a:t>Sea level rise</a:t>
            </a:r>
          </a:p>
          <a:p>
            <a:pPr marL="799851" lvl="1" indent="-342793" fontAlgn="base">
              <a:spcBef>
                <a:spcPct val="0"/>
              </a:spcBef>
              <a:spcAft>
                <a:spcPct val="0"/>
              </a:spcAft>
              <a:buFont typeface="Calibri" pitchFamily="34" charset="0"/>
              <a:buChar char="₋"/>
            </a:pPr>
            <a:r>
              <a:rPr lang="en-US" sz="2400" dirty="0" smtClean="0">
                <a:solidFill>
                  <a:prstClr val="black"/>
                </a:solidFill>
                <a:cs typeface="Arial" charset="0"/>
              </a:rPr>
              <a:t>Acidification</a:t>
            </a:r>
          </a:p>
          <a:p>
            <a:pPr marL="799851" lvl="1" indent="-342793" fontAlgn="base">
              <a:spcBef>
                <a:spcPct val="0"/>
              </a:spcBef>
              <a:spcAft>
                <a:spcPct val="0"/>
              </a:spcAft>
              <a:buFont typeface="Calibri" pitchFamily="34" charset="0"/>
              <a:buChar char="₋"/>
            </a:pPr>
            <a:r>
              <a:rPr lang="en-US" sz="2400" dirty="0" smtClean="0">
                <a:solidFill>
                  <a:prstClr val="black"/>
                </a:solidFill>
                <a:cs typeface="Arial" charset="0"/>
              </a:rPr>
              <a:t>Increased frequency of extreme weather events</a:t>
            </a:r>
          </a:p>
          <a:p>
            <a:pPr marL="799851" lvl="1" indent="-342793" fontAlgn="base">
              <a:spcBef>
                <a:spcPct val="0"/>
              </a:spcBef>
              <a:spcAft>
                <a:spcPct val="0"/>
              </a:spcAft>
              <a:buFont typeface="Calibri" pitchFamily="34" charset="0"/>
              <a:buChar char="₋"/>
            </a:pPr>
            <a:r>
              <a:rPr lang="en-US" sz="2400" dirty="0" smtClean="0">
                <a:solidFill>
                  <a:prstClr val="black"/>
                </a:solidFill>
                <a:cs typeface="Arial" charset="0"/>
              </a:rPr>
              <a:t>Unsustainable fishing practices</a:t>
            </a:r>
          </a:p>
          <a:p>
            <a:pPr marL="285750" indent="-285750" fontAlgn="base">
              <a:spcBef>
                <a:spcPct val="0"/>
              </a:spcBef>
              <a:spcAft>
                <a:spcPct val="0"/>
              </a:spcAft>
              <a:buFontTx/>
              <a:buChar char="-"/>
            </a:pPr>
            <a:endParaRPr lang="sv-SE" dirty="0"/>
          </a:p>
        </p:txBody>
      </p:sp>
      <p:sp>
        <p:nvSpPr>
          <p:cNvPr id="4" name="Slide Number Placeholder 3"/>
          <p:cNvSpPr>
            <a:spLocks noGrp="1"/>
          </p:cNvSpPr>
          <p:nvPr>
            <p:ph type="sldNum" sz="quarter" idx="10"/>
          </p:nvPr>
        </p:nvSpPr>
        <p:spPr/>
        <p:txBody>
          <a:bodyPr/>
          <a:lstStyle/>
          <a:p>
            <a:pPr marL="0" marR="0" lvl="0" indent="0" algn="r" defTabSz="914116" rtl="0" eaLnBrk="1" fontAlgn="auto" latinLnBrk="0" hangingPunct="1">
              <a:lnSpc>
                <a:spcPct val="100000"/>
              </a:lnSpc>
              <a:spcBef>
                <a:spcPts val="0"/>
              </a:spcBef>
              <a:spcAft>
                <a:spcPts val="0"/>
              </a:spcAft>
              <a:buClrTx/>
              <a:buSzTx/>
              <a:buFontTx/>
              <a:buNone/>
              <a:tabLst/>
              <a:defRPr/>
            </a:pPr>
            <a:fld id="{3B998A2D-49B4-49E2-9BE8-CBE1F18471BC}"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16"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3250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0"/>
          </p:nvPr>
        </p:nvSpPr>
        <p:spPr/>
        <p:txBody>
          <a:bodyPr/>
          <a:lstStyle/>
          <a:p>
            <a:fld id="{0B43C038-547B-4D80-B169-213F629D898E}" type="datetime1">
              <a:rPr lang="en-US" noProof="0" smtClean="0"/>
              <a:t>12/11/2017</a:t>
            </a:fld>
            <a:endParaRPr lang="en-US" noProof="0"/>
          </a:p>
        </p:txBody>
      </p:sp>
      <p:sp>
        <p:nvSpPr>
          <p:cNvPr id="5" name="Platshållare för sidfot 4"/>
          <p:cNvSpPr>
            <a:spLocks noGrp="1"/>
          </p:cNvSpPr>
          <p:nvPr>
            <p:ph type="ftr" sz="quarter" idx="11"/>
          </p:nvPr>
        </p:nvSpPr>
        <p:spPr/>
        <p:txBody>
          <a:bodyPr/>
          <a:lstStyle/>
          <a:p>
            <a:r>
              <a:rPr lang="en-US" noProof="0" smtClean="0"/>
              <a:t>Swedish Agency for Marine and Water Management</a:t>
            </a:r>
            <a:endParaRPr lang="en-US" noProof="0"/>
          </a:p>
        </p:txBody>
      </p:sp>
      <p:sp>
        <p:nvSpPr>
          <p:cNvPr id="6" name="Platshållare för bildnummer 5"/>
          <p:cNvSpPr>
            <a:spLocks noGrp="1"/>
          </p:cNvSpPr>
          <p:nvPr>
            <p:ph type="sldNum" sz="quarter" idx="12"/>
          </p:nvPr>
        </p:nvSpPr>
        <p:spPr/>
        <p:txBody>
          <a:bodyPr/>
          <a:lstStyle/>
          <a:p>
            <a:fld id="{9E84EC04-C6EE-44FF-8428-8BC21D36B1AA}" type="slidenum">
              <a:rPr lang="en-US" noProof="0" smtClean="0"/>
              <a:t>13</a:t>
            </a:fld>
            <a:endParaRPr lang="en-US" noProof="0"/>
          </a:p>
        </p:txBody>
      </p:sp>
    </p:spTree>
    <p:extLst>
      <p:ext uri="{BB962C8B-B14F-4D97-AF65-F5344CB8AC3E}">
        <p14:creationId xmlns:p14="http://schemas.microsoft.com/office/powerpoint/2010/main" val="4048233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0"/>
          </p:nvPr>
        </p:nvSpPr>
        <p:spPr/>
        <p:txBody>
          <a:bodyPr/>
          <a:lstStyle/>
          <a:p>
            <a:fld id="{0B43C038-547B-4D80-B169-213F629D898E}" type="datetime1">
              <a:rPr lang="en-US" noProof="0" smtClean="0"/>
              <a:t>12/11/2017</a:t>
            </a:fld>
            <a:endParaRPr lang="en-US" noProof="0"/>
          </a:p>
        </p:txBody>
      </p:sp>
      <p:sp>
        <p:nvSpPr>
          <p:cNvPr id="5" name="Platshållare för sidfot 4"/>
          <p:cNvSpPr>
            <a:spLocks noGrp="1"/>
          </p:cNvSpPr>
          <p:nvPr>
            <p:ph type="ftr" sz="quarter" idx="11"/>
          </p:nvPr>
        </p:nvSpPr>
        <p:spPr/>
        <p:txBody>
          <a:bodyPr/>
          <a:lstStyle/>
          <a:p>
            <a:r>
              <a:rPr lang="en-US" noProof="0" smtClean="0"/>
              <a:t>Swedish Agency for Marine and Water Management</a:t>
            </a:r>
            <a:endParaRPr lang="en-US" noProof="0"/>
          </a:p>
        </p:txBody>
      </p:sp>
      <p:sp>
        <p:nvSpPr>
          <p:cNvPr id="6" name="Platshållare för bildnummer 5"/>
          <p:cNvSpPr>
            <a:spLocks noGrp="1"/>
          </p:cNvSpPr>
          <p:nvPr>
            <p:ph type="sldNum" sz="quarter" idx="12"/>
          </p:nvPr>
        </p:nvSpPr>
        <p:spPr/>
        <p:txBody>
          <a:bodyPr/>
          <a:lstStyle/>
          <a:p>
            <a:fld id="{9E84EC04-C6EE-44FF-8428-8BC21D36B1AA}" type="slidenum">
              <a:rPr lang="en-US" noProof="0" smtClean="0"/>
              <a:t>14</a:t>
            </a:fld>
            <a:endParaRPr lang="en-US" noProof="0"/>
          </a:p>
        </p:txBody>
      </p:sp>
    </p:spTree>
    <p:extLst>
      <p:ext uri="{BB962C8B-B14F-4D97-AF65-F5344CB8AC3E}">
        <p14:creationId xmlns:p14="http://schemas.microsoft.com/office/powerpoint/2010/main" val="903086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18.xml"/><Relationship Id="rId7" Type="http://schemas.openxmlformats.org/officeDocument/2006/relationships/image" Target="../media/image8.emf"/><Relationship Id="rId2" Type="http://schemas.openxmlformats.org/officeDocument/2006/relationships/tags" Target="../tags/tag1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Master" Target="../slideMasters/slideMaster3.xml"/><Relationship Id="rId4" Type="http://schemas.openxmlformats.org/officeDocument/2006/relationships/tags" Target="../tags/tag19.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tags" Target="../tags/tag31.xml"/><Relationship Id="rId18" Type="http://schemas.openxmlformats.org/officeDocument/2006/relationships/tags" Target="../tags/tag36.xml"/><Relationship Id="rId3" Type="http://schemas.openxmlformats.org/officeDocument/2006/relationships/tags" Target="../tags/tag21.xml"/><Relationship Id="rId21" Type="http://schemas.openxmlformats.org/officeDocument/2006/relationships/image" Target="../media/image6.emf"/><Relationship Id="rId7" Type="http://schemas.openxmlformats.org/officeDocument/2006/relationships/tags" Target="../tags/tag25.xml"/><Relationship Id="rId12" Type="http://schemas.openxmlformats.org/officeDocument/2006/relationships/tags" Target="../tags/tag30.xml"/><Relationship Id="rId17" Type="http://schemas.openxmlformats.org/officeDocument/2006/relationships/tags" Target="../tags/tag35.xml"/><Relationship Id="rId2" Type="http://schemas.openxmlformats.org/officeDocument/2006/relationships/tags" Target="../tags/tag20.xml"/><Relationship Id="rId16" Type="http://schemas.openxmlformats.org/officeDocument/2006/relationships/tags" Target="../tags/tag34.xml"/><Relationship Id="rId20" Type="http://schemas.openxmlformats.org/officeDocument/2006/relationships/oleObject" Target="../embeddings/oleObject3.bin"/><Relationship Id="rId1" Type="http://schemas.openxmlformats.org/officeDocument/2006/relationships/vmlDrawing" Target="../drawings/vmlDrawing3.vml"/><Relationship Id="rId6" Type="http://schemas.openxmlformats.org/officeDocument/2006/relationships/tags" Target="../tags/tag24.xml"/><Relationship Id="rId11" Type="http://schemas.openxmlformats.org/officeDocument/2006/relationships/tags" Target="../tags/tag29.xml"/><Relationship Id="rId24" Type="http://schemas.openxmlformats.org/officeDocument/2006/relationships/image" Target="../media/image7.jpg"/><Relationship Id="rId5" Type="http://schemas.openxmlformats.org/officeDocument/2006/relationships/tags" Target="../tags/tag23.xml"/><Relationship Id="rId15" Type="http://schemas.openxmlformats.org/officeDocument/2006/relationships/tags" Target="../tags/tag33.xml"/><Relationship Id="rId23" Type="http://schemas.openxmlformats.org/officeDocument/2006/relationships/image" Target="../media/image10.emf"/><Relationship Id="rId10" Type="http://schemas.openxmlformats.org/officeDocument/2006/relationships/tags" Target="../tags/tag28.xml"/><Relationship Id="rId19" Type="http://schemas.openxmlformats.org/officeDocument/2006/relationships/slideMaster" Target="../slideMasters/slideMaster3.xml"/><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tags" Target="../tags/tag32.xml"/><Relationship Id="rId22" Type="http://schemas.openxmlformats.org/officeDocument/2006/relationships/oleObject" Target="../embeddings/oleObject4.bin"/></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tags" Target="../tags/tag48.xml"/><Relationship Id="rId18" Type="http://schemas.openxmlformats.org/officeDocument/2006/relationships/slideMaster" Target="../slideMasters/slideMaster3.xml"/><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tags" Target="../tags/tag47.xml"/><Relationship Id="rId17" Type="http://schemas.openxmlformats.org/officeDocument/2006/relationships/tags" Target="../tags/tag52.xml"/><Relationship Id="rId2" Type="http://schemas.openxmlformats.org/officeDocument/2006/relationships/tags" Target="../tags/tag37.xml"/><Relationship Id="rId16" Type="http://schemas.openxmlformats.org/officeDocument/2006/relationships/tags" Target="../tags/tag51.xml"/><Relationship Id="rId20" Type="http://schemas.openxmlformats.org/officeDocument/2006/relationships/image" Target="../media/image6.emf"/><Relationship Id="rId1" Type="http://schemas.openxmlformats.org/officeDocument/2006/relationships/vmlDrawing" Target="../drawings/vmlDrawing4.vml"/><Relationship Id="rId6" Type="http://schemas.openxmlformats.org/officeDocument/2006/relationships/tags" Target="../tags/tag41.xml"/><Relationship Id="rId11" Type="http://schemas.openxmlformats.org/officeDocument/2006/relationships/tags" Target="../tags/tag46.xml"/><Relationship Id="rId5" Type="http://schemas.openxmlformats.org/officeDocument/2006/relationships/tags" Target="../tags/tag40.xml"/><Relationship Id="rId15" Type="http://schemas.openxmlformats.org/officeDocument/2006/relationships/tags" Target="../tags/tag50.xml"/><Relationship Id="rId10" Type="http://schemas.openxmlformats.org/officeDocument/2006/relationships/tags" Target="../tags/tag45.xml"/><Relationship Id="rId19" Type="http://schemas.openxmlformats.org/officeDocument/2006/relationships/oleObject" Target="../embeddings/oleObject5.bin"/><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tags" Target="../tags/tag4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3.xml"/><Relationship Id="rId1" Type="http://schemas.openxmlformats.org/officeDocument/2006/relationships/vmlDrawing" Target="../drawings/vmlDrawing5.vml"/><Relationship Id="rId5" Type="http://schemas.openxmlformats.org/officeDocument/2006/relationships/image" Target="../media/image11.emf"/><Relationship Id="rId4" Type="http://schemas.openxmlformats.org/officeDocument/2006/relationships/oleObject" Target="../embeddings/oleObject6.bin"/></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6D980E-BCC8-411B-9938-7F514C19BDC1}" type="datetimeFigureOut">
              <a:rPr lang="en-GB" smtClean="0">
                <a:solidFill>
                  <a:prstClr val="black">
                    <a:tint val="75000"/>
                  </a:prstClr>
                </a:solidFill>
              </a:rPr>
              <a:pPr/>
              <a:t>11/12/2017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BD6E1BC-441E-4253-A0DB-C1AFCD0F0CF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782545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6D980E-BCC8-411B-9938-7F514C19BDC1}" type="datetimeFigureOut">
              <a:rPr lang="en-GB" smtClean="0">
                <a:solidFill>
                  <a:prstClr val="black">
                    <a:tint val="75000"/>
                  </a:prstClr>
                </a:solidFill>
              </a:rPr>
              <a:pPr/>
              <a:t>11/12/2017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BD6E1BC-441E-4253-A0DB-C1AFCD0F0CF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23081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87" y="27386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6D980E-BCC8-411B-9938-7F514C19BDC1}" type="datetimeFigureOut">
              <a:rPr lang="en-GB" smtClean="0">
                <a:solidFill>
                  <a:prstClr val="black">
                    <a:tint val="75000"/>
                  </a:prstClr>
                </a:solidFill>
              </a:rPr>
              <a:pPr/>
              <a:t>11/12/2017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BD6E1BC-441E-4253-A0DB-C1AFCD0F0CF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290674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763712" y="583234"/>
            <a:ext cx="5616000" cy="1102519"/>
          </a:xfrm>
        </p:spPr>
        <p:txBody>
          <a:bodyPr/>
          <a:lstStyle>
            <a:lvl1pPr>
              <a:defRPr sz="3600">
                <a:solidFill>
                  <a:schemeClr val="bg1"/>
                </a:solidFill>
              </a:defRPr>
            </a:lvl1pPr>
          </a:lstStyle>
          <a:p>
            <a:r>
              <a:rPr lang="en-GB" noProof="0"/>
              <a:t>Click to edit Master title style</a:t>
            </a:r>
          </a:p>
        </p:txBody>
      </p:sp>
      <p:sp>
        <p:nvSpPr>
          <p:cNvPr id="3" name="Underrubrik 2"/>
          <p:cNvSpPr>
            <a:spLocks noGrp="1"/>
          </p:cNvSpPr>
          <p:nvPr>
            <p:ph type="subTitle" idx="1"/>
          </p:nvPr>
        </p:nvSpPr>
        <p:spPr>
          <a:xfrm>
            <a:off x="1763712" y="1872000"/>
            <a:ext cx="5616000" cy="1314450"/>
          </a:xfrm>
        </p:spPr>
        <p:txBody>
          <a:bodyPr/>
          <a:lstStyle>
            <a:lvl1pPr marL="0" indent="0" algn="l">
              <a:lnSpc>
                <a:spcPct val="100000"/>
              </a:lnSpc>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edit Master subtitle style</a:t>
            </a:r>
          </a:p>
        </p:txBody>
      </p:sp>
      <p:sp>
        <p:nvSpPr>
          <p:cNvPr id="8" name="Platshållare för text 7"/>
          <p:cNvSpPr>
            <a:spLocks noGrp="1"/>
          </p:cNvSpPr>
          <p:nvPr>
            <p:ph type="body" sz="quarter" idx="10" hasCustomPrompt="1"/>
          </p:nvPr>
        </p:nvSpPr>
        <p:spPr>
          <a:xfrm>
            <a:off x="1763688" y="4400725"/>
            <a:ext cx="4680520" cy="252000"/>
          </a:xfrm>
        </p:spPr>
        <p:txBody>
          <a:bodyPr wrap="none" tIns="0" bIns="0" anchor="ctr" anchorCtr="0">
            <a:noAutofit/>
          </a:bodyPr>
          <a:lstStyle>
            <a:lvl1pPr marL="0" indent="0">
              <a:buNone/>
              <a:defRPr sz="1200"/>
            </a:lvl1pPr>
            <a:lvl2pPr marL="180363" indent="0">
              <a:buNone/>
              <a:defRPr/>
            </a:lvl2pPr>
            <a:lvl3pPr marL="360362" indent="0">
              <a:buNone/>
              <a:defRPr/>
            </a:lvl3pPr>
            <a:lvl4pPr marL="539750" indent="0">
              <a:buNone/>
              <a:defRPr/>
            </a:lvl4pPr>
            <a:lvl5pPr marL="720000" indent="0">
              <a:buNone/>
              <a:defRPr/>
            </a:lvl5pPr>
          </a:lstStyle>
          <a:p>
            <a:pPr lvl="0"/>
            <a:r>
              <a:rPr lang="en-GB" noProof="0"/>
              <a:t>Name</a:t>
            </a:r>
          </a:p>
        </p:txBody>
      </p:sp>
      <p:sp>
        <p:nvSpPr>
          <p:cNvPr id="9" name="Platshållare för text 7"/>
          <p:cNvSpPr>
            <a:spLocks noGrp="1"/>
          </p:cNvSpPr>
          <p:nvPr>
            <p:ph type="body" sz="quarter" idx="11" hasCustomPrompt="1"/>
          </p:nvPr>
        </p:nvSpPr>
        <p:spPr>
          <a:xfrm>
            <a:off x="1763688" y="4646613"/>
            <a:ext cx="4680520" cy="252000"/>
          </a:xfrm>
        </p:spPr>
        <p:txBody>
          <a:bodyPr wrap="none" tIns="0" bIns="0" anchor="ctr" anchorCtr="0">
            <a:noAutofit/>
          </a:bodyPr>
          <a:lstStyle>
            <a:lvl1pPr marL="0" indent="0">
              <a:buNone/>
              <a:defRPr sz="1200"/>
            </a:lvl1pPr>
            <a:lvl2pPr marL="180363" indent="0">
              <a:buNone/>
              <a:defRPr/>
            </a:lvl2pPr>
            <a:lvl3pPr marL="360362" indent="0">
              <a:buNone/>
              <a:defRPr/>
            </a:lvl3pPr>
            <a:lvl4pPr marL="539750" indent="0">
              <a:buNone/>
              <a:defRPr/>
            </a:lvl4pPr>
            <a:lvl5pPr marL="720000" indent="0">
              <a:buNone/>
              <a:defRPr/>
            </a:lvl5pPr>
          </a:lstStyle>
          <a:p>
            <a:pPr lvl="0"/>
            <a:r>
              <a:rPr lang="en-GB" noProof="0"/>
              <a:t>E-mailaddress</a:t>
            </a:r>
          </a:p>
        </p:txBody>
      </p:sp>
    </p:spTree>
    <p:extLst>
      <p:ext uri="{BB962C8B-B14F-4D97-AF65-F5344CB8AC3E}">
        <p14:creationId xmlns:p14="http://schemas.microsoft.com/office/powerpoint/2010/main" val="3888630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dirty="0"/>
              <a:t>Click to edit Master title style</a:t>
            </a:r>
            <a:endParaRPr lang="en-US" noProof="0" dirty="0"/>
          </a:p>
        </p:txBody>
      </p:sp>
      <p:sp>
        <p:nvSpPr>
          <p:cNvPr id="3" name="Platshållare för innehåll 2"/>
          <p:cNvSpPr>
            <a:spLocks noGrp="1"/>
          </p:cNvSpPr>
          <p:nvPr>
            <p:ph idx="1"/>
          </p:nvPr>
        </p:nvSpPr>
        <p:spPr/>
        <p:txBody>
          <a:bodyPr/>
          <a:lstStyle/>
          <a:p>
            <a:pPr lvl="0"/>
            <a:r>
              <a:rPr lang="en-US" dirty="0"/>
              <a:t>Click to edit Master text styles</a:t>
            </a:r>
            <a:endParaRPr lang="en-US" noProof="0" dirty="0"/>
          </a:p>
          <a:p>
            <a:pPr lvl="1"/>
            <a:r>
              <a:rPr lang="en-US" dirty="0"/>
              <a:t>Second level</a:t>
            </a:r>
            <a:endParaRPr lang="en-US" noProof="0" dirty="0"/>
          </a:p>
          <a:p>
            <a:pPr lvl="2"/>
            <a:r>
              <a:rPr lang="en-US" dirty="0"/>
              <a:t>Third level</a:t>
            </a:r>
            <a:endParaRPr lang="en-US" noProof="0" dirty="0"/>
          </a:p>
          <a:p>
            <a:pPr lvl="3"/>
            <a:r>
              <a:rPr lang="en-US" dirty="0"/>
              <a:t>Fourth level</a:t>
            </a:r>
            <a:endParaRPr lang="en-US" noProof="0" dirty="0"/>
          </a:p>
          <a:p>
            <a:pPr lvl="4"/>
            <a:r>
              <a:rPr lang="en-US" dirty="0"/>
              <a:t>Fifth level</a:t>
            </a:r>
            <a:endParaRPr lang="en-US" noProof="0" dirty="0"/>
          </a:p>
        </p:txBody>
      </p:sp>
      <p:sp>
        <p:nvSpPr>
          <p:cNvPr id="4" name="Platshållare för datum 3"/>
          <p:cNvSpPr>
            <a:spLocks noGrp="1"/>
          </p:cNvSpPr>
          <p:nvPr>
            <p:ph type="dt" sz="half" idx="10"/>
          </p:nvPr>
        </p:nvSpPr>
        <p:spPr/>
        <p:txBody>
          <a:bodyPr/>
          <a:lstStyle/>
          <a:p>
            <a:r>
              <a:rPr lang="sv-SE" noProof="0"/>
              <a:t>2016-12-12</a:t>
            </a:r>
            <a:endParaRPr lang="en-US" noProof="0"/>
          </a:p>
        </p:txBody>
      </p:sp>
      <p:sp>
        <p:nvSpPr>
          <p:cNvPr id="5" name="Platshållare för sidfot 4"/>
          <p:cNvSpPr>
            <a:spLocks noGrp="1"/>
          </p:cNvSpPr>
          <p:nvPr>
            <p:ph type="ftr" sz="quarter" idx="11"/>
          </p:nvPr>
        </p:nvSpPr>
        <p:spPr/>
        <p:txBody>
          <a:bodyPr/>
          <a:lstStyle/>
          <a:p>
            <a:endParaRPr lang="en-US" noProof="0"/>
          </a:p>
        </p:txBody>
      </p:sp>
      <p:sp>
        <p:nvSpPr>
          <p:cNvPr id="6" name="Platshållare för bildnummer 5"/>
          <p:cNvSpPr>
            <a:spLocks noGrp="1"/>
          </p:cNvSpPr>
          <p:nvPr>
            <p:ph type="sldNum" sz="quarter" idx="12"/>
          </p:nvPr>
        </p:nvSpPr>
        <p:spPr/>
        <p:txBody>
          <a:bodyPr/>
          <a:lstStyle/>
          <a:p>
            <a:fld id="{0789ADA9-B8AF-40A6-8885-4ED779507B06}" type="slidenum">
              <a:rPr lang="en-US" noProof="0" smtClean="0"/>
              <a:t>‹#›</a:t>
            </a:fld>
            <a:endParaRPr lang="en-US" noProof="0"/>
          </a:p>
        </p:txBody>
      </p:sp>
    </p:spTree>
    <p:extLst>
      <p:ext uri="{BB962C8B-B14F-4D97-AF65-F5344CB8AC3E}">
        <p14:creationId xmlns:p14="http://schemas.microsoft.com/office/powerpoint/2010/main" val="3282696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dirty="0"/>
              <a:t>Click to edit Master title style</a:t>
            </a:r>
            <a:endParaRPr lang="en-US" noProof="0" dirty="0"/>
          </a:p>
        </p:txBody>
      </p:sp>
      <p:sp>
        <p:nvSpPr>
          <p:cNvPr id="3" name="Platshållare för innehåll 2"/>
          <p:cNvSpPr>
            <a:spLocks noGrp="1"/>
          </p:cNvSpPr>
          <p:nvPr>
            <p:ph sz="half" idx="1"/>
          </p:nvPr>
        </p:nvSpPr>
        <p:spPr>
          <a:xfrm>
            <a:off x="338400" y="1924049"/>
            <a:ext cx="4104000" cy="2663825"/>
          </a:xfrm>
        </p:spPr>
        <p:txBody>
          <a:bodyPr/>
          <a:lstStyle>
            <a:lvl1pPr>
              <a:lnSpc>
                <a:spcPct val="100000"/>
              </a:lnSpc>
              <a:defRPr sz="2000"/>
            </a:lvl1pPr>
            <a:lvl2pPr>
              <a:lnSpc>
                <a:spcPct val="100000"/>
              </a:lnSpc>
              <a:defRPr sz="1600"/>
            </a:lvl2pPr>
            <a:lvl3pPr>
              <a:lnSpc>
                <a:spcPct val="100000"/>
              </a:lnSpc>
              <a:defRPr sz="1200"/>
            </a:lvl3pPr>
            <a:lvl4pPr>
              <a:defRPr sz="1200"/>
            </a:lvl4pPr>
            <a:lvl5pPr>
              <a:defRPr sz="800"/>
            </a:lvl5pPr>
            <a:lvl6pPr>
              <a:defRPr sz="1800"/>
            </a:lvl6pPr>
            <a:lvl7pPr>
              <a:defRPr sz="1800"/>
            </a:lvl7pPr>
            <a:lvl8pPr>
              <a:defRPr sz="1800"/>
            </a:lvl8pPr>
            <a:lvl9pPr>
              <a:defRPr sz="1800"/>
            </a:lvl9pPr>
          </a:lstStyle>
          <a:p>
            <a:pPr lvl="0"/>
            <a:r>
              <a:rPr lang="en-US" dirty="0"/>
              <a:t>Click to edit Master text styles</a:t>
            </a:r>
            <a:endParaRPr lang="en-US" noProof="0" dirty="0"/>
          </a:p>
          <a:p>
            <a:pPr lvl="1"/>
            <a:r>
              <a:rPr lang="en-US" dirty="0"/>
              <a:t>Second level</a:t>
            </a:r>
            <a:endParaRPr lang="en-US" noProof="0" dirty="0"/>
          </a:p>
          <a:p>
            <a:pPr lvl="2"/>
            <a:r>
              <a:rPr lang="en-US" dirty="0"/>
              <a:t>Third level</a:t>
            </a:r>
            <a:endParaRPr lang="en-US" noProof="0" dirty="0"/>
          </a:p>
        </p:txBody>
      </p:sp>
      <p:sp>
        <p:nvSpPr>
          <p:cNvPr id="4" name="Platshållare för innehåll 3"/>
          <p:cNvSpPr>
            <a:spLocks noGrp="1"/>
          </p:cNvSpPr>
          <p:nvPr>
            <p:ph sz="half" idx="2"/>
          </p:nvPr>
        </p:nvSpPr>
        <p:spPr>
          <a:xfrm>
            <a:off x="4694400" y="1924049"/>
            <a:ext cx="4104000" cy="2663825"/>
          </a:xfrm>
        </p:spPr>
        <p:txBody>
          <a:bodyPr/>
          <a:lstStyle>
            <a:lvl1pPr>
              <a:lnSpc>
                <a:spcPct val="100000"/>
              </a:lnSpc>
              <a:defRPr sz="2000"/>
            </a:lvl1pPr>
            <a:lvl2pPr>
              <a:lnSpc>
                <a:spcPct val="100000"/>
              </a:lnSpc>
              <a:defRPr sz="1600"/>
            </a:lvl2pPr>
            <a:lvl3pPr>
              <a:lnSpc>
                <a:spcPct val="100000"/>
              </a:lnSpc>
              <a:defRPr sz="1200"/>
            </a:lvl3pPr>
            <a:lvl4pPr>
              <a:defRPr sz="1200"/>
            </a:lvl4pPr>
            <a:lvl5pPr>
              <a:defRPr sz="800"/>
            </a:lvl5pPr>
            <a:lvl6pPr>
              <a:defRPr sz="1800"/>
            </a:lvl6pPr>
            <a:lvl7pPr>
              <a:defRPr sz="1800"/>
            </a:lvl7pPr>
            <a:lvl8pPr>
              <a:defRPr sz="1800"/>
            </a:lvl8pPr>
            <a:lvl9pPr>
              <a:defRPr sz="1800"/>
            </a:lvl9pPr>
          </a:lstStyle>
          <a:p>
            <a:pPr lvl="0"/>
            <a:r>
              <a:rPr lang="en-US" dirty="0"/>
              <a:t>Click to edit Master text styles</a:t>
            </a:r>
            <a:endParaRPr lang="en-US" noProof="0" dirty="0"/>
          </a:p>
          <a:p>
            <a:pPr lvl="1"/>
            <a:r>
              <a:rPr lang="en-US" dirty="0"/>
              <a:t>Second level</a:t>
            </a:r>
            <a:endParaRPr lang="en-US" noProof="0" dirty="0"/>
          </a:p>
          <a:p>
            <a:pPr lvl="2"/>
            <a:r>
              <a:rPr lang="en-US" dirty="0"/>
              <a:t>Third level</a:t>
            </a:r>
            <a:endParaRPr lang="en-US" noProof="0" dirty="0"/>
          </a:p>
        </p:txBody>
      </p:sp>
      <p:sp>
        <p:nvSpPr>
          <p:cNvPr id="5" name="Platshållare för datum 4"/>
          <p:cNvSpPr>
            <a:spLocks noGrp="1"/>
          </p:cNvSpPr>
          <p:nvPr>
            <p:ph type="dt" sz="half" idx="10"/>
          </p:nvPr>
        </p:nvSpPr>
        <p:spPr/>
        <p:txBody>
          <a:bodyPr/>
          <a:lstStyle/>
          <a:p>
            <a:r>
              <a:rPr lang="sv-SE" noProof="0"/>
              <a:t>2016-12-12</a:t>
            </a:r>
            <a:endParaRPr lang="en-US" noProof="0"/>
          </a:p>
        </p:txBody>
      </p:sp>
      <p:sp>
        <p:nvSpPr>
          <p:cNvPr id="6" name="Platshållare för sidfot 5"/>
          <p:cNvSpPr>
            <a:spLocks noGrp="1"/>
          </p:cNvSpPr>
          <p:nvPr>
            <p:ph type="ftr" sz="quarter" idx="11"/>
          </p:nvPr>
        </p:nvSpPr>
        <p:spPr/>
        <p:txBody>
          <a:bodyPr/>
          <a:lstStyle/>
          <a:p>
            <a:endParaRPr lang="en-US" noProof="0"/>
          </a:p>
        </p:txBody>
      </p:sp>
      <p:sp>
        <p:nvSpPr>
          <p:cNvPr id="7" name="Platshållare för bildnummer 6"/>
          <p:cNvSpPr>
            <a:spLocks noGrp="1"/>
          </p:cNvSpPr>
          <p:nvPr>
            <p:ph type="sldNum" sz="quarter" idx="12"/>
          </p:nvPr>
        </p:nvSpPr>
        <p:spPr/>
        <p:txBody>
          <a:bodyPr/>
          <a:lstStyle/>
          <a:p>
            <a:fld id="{0789ADA9-B8AF-40A6-8885-4ED779507B06}" type="slidenum">
              <a:rPr lang="en-US" noProof="0" smtClean="0"/>
              <a:t>‹#›</a:t>
            </a:fld>
            <a:endParaRPr lang="en-US" noProof="0"/>
          </a:p>
        </p:txBody>
      </p:sp>
    </p:spTree>
    <p:extLst>
      <p:ext uri="{BB962C8B-B14F-4D97-AF65-F5344CB8AC3E}">
        <p14:creationId xmlns:p14="http://schemas.microsoft.com/office/powerpoint/2010/main" val="3197595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349251" y="497372"/>
            <a:ext cx="6599238" cy="1087128"/>
          </a:xfrm>
        </p:spPr>
        <p:txBody>
          <a:bodyPr/>
          <a:lstStyle>
            <a:lvl1pPr>
              <a:lnSpc>
                <a:spcPct val="100000"/>
              </a:lnSpc>
              <a:defRPr sz="3600"/>
            </a:lvl1pPr>
          </a:lstStyle>
          <a:p>
            <a:r>
              <a:rPr lang="en-US" dirty="0"/>
              <a:t>Click to edit Master title style</a:t>
            </a:r>
            <a:endParaRPr lang="en-US" noProof="0" dirty="0"/>
          </a:p>
        </p:txBody>
      </p:sp>
      <p:sp>
        <p:nvSpPr>
          <p:cNvPr id="3" name="Platshållare för innehåll 2"/>
          <p:cNvSpPr>
            <a:spLocks noGrp="1"/>
          </p:cNvSpPr>
          <p:nvPr>
            <p:ph idx="1"/>
          </p:nvPr>
        </p:nvSpPr>
        <p:spPr/>
        <p:txBody>
          <a:bodyPr/>
          <a:lstStyle>
            <a:lvl1pPr marL="0" indent="0">
              <a:lnSpc>
                <a:spcPct val="100000"/>
              </a:lnSpc>
              <a:buNone/>
              <a:defRPr/>
            </a:lvl1pPr>
          </a:lstStyle>
          <a:p>
            <a:pPr lvl="0"/>
            <a:r>
              <a:rPr lang="en-US" dirty="0"/>
              <a:t>Click to edit Master text styles</a:t>
            </a:r>
            <a:endParaRPr lang="en-US" noProof="0" dirty="0"/>
          </a:p>
        </p:txBody>
      </p:sp>
      <p:sp>
        <p:nvSpPr>
          <p:cNvPr id="4" name="Platshållare för datum 3"/>
          <p:cNvSpPr>
            <a:spLocks noGrp="1"/>
          </p:cNvSpPr>
          <p:nvPr>
            <p:ph type="dt" sz="half" idx="10"/>
          </p:nvPr>
        </p:nvSpPr>
        <p:spPr/>
        <p:txBody>
          <a:bodyPr/>
          <a:lstStyle/>
          <a:p>
            <a:r>
              <a:rPr lang="sv-SE" noProof="0"/>
              <a:t>2016-12-12</a:t>
            </a:r>
            <a:endParaRPr lang="en-US" noProof="0"/>
          </a:p>
        </p:txBody>
      </p:sp>
      <p:sp>
        <p:nvSpPr>
          <p:cNvPr id="5" name="Platshållare för sidfot 4"/>
          <p:cNvSpPr>
            <a:spLocks noGrp="1"/>
          </p:cNvSpPr>
          <p:nvPr>
            <p:ph type="ftr" sz="quarter" idx="11"/>
          </p:nvPr>
        </p:nvSpPr>
        <p:spPr/>
        <p:txBody>
          <a:bodyPr/>
          <a:lstStyle/>
          <a:p>
            <a:endParaRPr lang="en-US" noProof="0"/>
          </a:p>
        </p:txBody>
      </p:sp>
      <p:sp>
        <p:nvSpPr>
          <p:cNvPr id="6" name="Platshållare för bildnummer 5"/>
          <p:cNvSpPr>
            <a:spLocks noGrp="1"/>
          </p:cNvSpPr>
          <p:nvPr>
            <p:ph type="sldNum" sz="quarter" idx="12"/>
          </p:nvPr>
        </p:nvSpPr>
        <p:spPr/>
        <p:txBody>
          <a:bodyPr/>
          <a:lstStyle/>
          <a:p>
            <a:fld id="{0789ADA9-B8AF-40A6-8885-4ED779507B06}" type="slidenum">
              <a:rPr lang="en-US" noProof="0" smtClean="0"/>
              <a:t>‹#›</a:t>
            </a:fld>
            <a:endParaRPr lang="en-US" noProof="0"/>
          </a:p>
        </p:txBody>
      </p:sp>
    </p:spTree>
    <p:extLst>
      <p:ext uri="{BB962C8B-B14F-4D97-AF65-F5344CB8AC3E}">
        <p14:creationId xmlns:p14="http://schemas.microsoft.com/office/powerpoint/2010/main" val="4046998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dirty="0"/>
              <a:t>Click to edit Master title style</a:t>
            </a:r>
            <a:endParaRPr lang="en-US" noProof="0" dirty="0"/>
          </a:p>
        </p:txBody>
      </p:sp>
      <p:sp>
        <p:nvSpPr>
          <p:cNvPr id="3" name="Platshållare för datum 2"/>
          <p:cNvSpPr>
            <a:spLocks noGrp="1"/>
          </p:cNvSpPr>
          <p:nvPr>
            <p:ph type="dt" sz="half" idx="10"/>
          </p:nvPr>
        </p:nvSpPr>
        <p:spPr/>
        <p:txBody>
          <a:bodyPr/>
          <a:lstStyle/>
          <a:p>
            <a:r>
              <a:rPr lang="sv-SE" noProof="0"/>
              <a:t>2016-12-12</a:t>
            </a:r>
            <a:endParaRPr lang="en-US" noProof="0"/>
          </a:p>
        </p:txBody>
      </p:sp>
      <p:sp>
        <p:nvSpPr>
          <p:cNvPr id="4" name="Platshållare för sidfot 3"/>
          <p:cNvSpPr>
            <a:spLocks noGrp="1"/>
          </p:cNvSpPr>
          <p:nvPr>
            <p:ph type="ftr" sz="quarter" idx="11"/>
          </p:nvPr>
        </p:nvSpPr>
        <p:spPr/>
        <p:txBody>
          <a:bodyPr/>
          <a:lstStyle/>
          <a:p>
            <a:endParaRPr lang="en-US" noProof="0"/>
          </a:p>
        </p:txBody>
      </p:sp>
      <p:sp>
        <p:nvSpPr>
          <p:cNvPr id="5" name="Platshållare för bildnummer 4"/>
          <p:cNvSpPr>
            <a:spLocks noGrp="1"/>
          </p:cNvSpPr>
          <p:nvPr>
            <p:ph type="sldNum" sz="quarter" idx="12"/>
          </p:nvPr>
        </p:nvSpPr>
        <p:spPr/>
        <p:txBody>
          <a:bodyPr/>
          <a:lstStyle/>
          <a:p>
            <a:fld id="{0789ADA9-B8AF-40A6-8885-4ED779507B06}" type="slidenum">
              <a:rPr lang="en-US" noProof="0" smtClean="0"/>
              <a:t>‹#›</a:t>
            </a:fld>
            <a:endParaRPr lang="en-US" noProof="0"/>
          </a:p>
        </p:txBody>
      </p:sp>
    </p:spTree>
    <p:extLst>
      <p:ext uri="{BB962C8B-B14F-4D97-AF65-F5344CB8AC3E}">
        <p14:creationId xmlns:p14="http://schemas.microsoft.com/office/powerpoint/2010/main" val="410874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r>
              <a:rPr lang="sv-SE" noProof="0"/>
              <a:t>2016-12-12</a:t>
            </a:r>
            <a:endParaRPr lang="en-US" noProof="0"/>
          </a:p>
        </p:txBody>
      </p:sp>
      <p:sp>
        <p:nvSpPr>
          <p:cNvPr id="3" name="Platshållare för sidfot 2"/>
          <p:cNvSpPr>
            <a:spLocks noGrp="1"/>
          </p:cNvSpPr>
          <p:nvPr>
            <p:ph type="ftr" sz="quarter" idx="11"/>
          </p:nvPr>
        </p:nvSpPr>
        <p:spPr/>
        <p:txBody>
          <a:bodyPr/>
          <a:lstStyle/>
          <a:p>
            <a:endParaRPr lang="en-US" noProof="0"/>
          </a:p>
        </p:txBody>
      </p:sp>
      <p:sp>
        <p:nvSpPr>
          <p:cNvPr id="4" name="Platshållare för bildnummer 3"/>
          <p:cNvSpPr>
            <a:spLocks noGrp="1"/>
          </p:cNvSpPr>
          <p:nvPr>
            <p:ph type="sldNum" sz="quarter" idx="12"/>
          </p:nvPr>
        </p:nvSpPr>
        <p:spPr/>
        <p:txBody>
          <a:bodyPr/>
          <a:lstStyle/>
          <a:p>
            <a:fld id="{0789ADA9-B8AF-40A6-8885-4ED779507B06}" type="slidenum">
              <a:rPr lang="en-US" noProof="0" smtClean="0"/>
              <a:t>‹#›</a:t>
            </a:fld>
            <a:endParaRPr lang="en-US" noProof="0"/>
          </a:p>
        </p:txBody>
      </p:sp>
    </p:spTree>
    <p:extLst>
      <p:ext uri="{BB962C8B-B14F-4D97-AF65-F5344CB8AC3E}">
        <p14:creationId xmlns:p14="http://schemas.microsoft.com/office/powerpoint/2010/main" val="949715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tor bild med logotyp (gul/vit)">
    <p:spTree>
      <p:nvGrpSpPr>
        <p:cNvPr id="1" name=""/>
        <p:cNvGrpSpPr/>
        <p:nvPr/>
      </p:nvGrpSpPr>
      <p:grpSpPr>
        <a:xfrm>
          <a:off x="0" y="0"/>
          <a:ext cx="0" cy="0"/>
          <a:chOff x="0" y="0"/>
          <a:chExt cx="0" cy="0"/>
        </a:xfrm>
      </p:grpSpPr>
      <p:sp>
        <p:nvSpPr>
          <p:cNvPr id="6" name="Platshållare för bild 5"/>
          <p:cNvSpPr>
            <a:spLocks noGrp="1"/>
          </p:cNvSpPr>
          <p:nvPr>
            <p:ph type="pic" sz="quarter" idx="10"/>
          </p:nvPr>
        </p:nvSpPr>
        <p:spPr>
          <a:xfrm>
            <a:off x="0" y="0"/>
            <a:ext cx="9144000" cy="5143500"/>
          </a:xfrm>
        </p:spPr>
        <p:txBody>
          <a:bodyPr>
            <a:normAutofit/>
          </a:bodyPr>
          <a:lstStyle>
            <a:lvl1pPr marL="0" indent="0" algn="l">
              <a:buNone/>
              <a:defRPr sz="1800"/>
            </a:lvl1pPr>
          </a:lstStyle>
          <a:p>
            <a:endParaRPr lang="sv-SE" dirty="0"/>
          </a:p>
        </p:txBody>
      </p:sp>
      <p:sp>
        <p:nvSpPr>
          <p:cNvPr id="3" name="Platshållare för text 2"/>
          <p:cNvSpPr>
            <a:spLocks noGrp="1"/>
          </p:cNvSpPr>
          <p:nvPr>
            <p:ph type="body" sz="quarter" idx="12" hasCustomPrompt="1"/>
          </p:nvPr>
        </p:nvSpPr>
        <p:spPr>
          <a:xfrm>
            <a:off x="6469148" y="4164238"/>
            <a:ext cx="2247342" cy="672845"/>
          </a:xfrm>
          <a:blipFill>
            <a:blip r:embed="rId2"/>
            <a:stretch>
              <a:fillRect/>
            </a:stretch>
          </a:blipFill>
        </p:spPr>
        <p:txBody>
          <a:bodyPr>
            <a:noAutofit/>
          </a:bodyPr>
          <a:lstStyle>
            <a:lvl1pPr marL="0" indent="0">
              <a:buNone/>
              <a:defRPr sz="100">
                <a:solidFill>
                  <a:schemeClr val="bg1"/>
                </a:solidFill>
              </a:defRPr>
            </a:lvl1pPr>
            <a:lvl2pPr marL="180363" indent="0">
              <a:buNone/>
              <a:defRPr sz="1400"/>
            </a:lvl2pPr>
            <a:lvl3pPr marL="360362" indent="0">
              <a:buNone/>
              <a:defRPr sz="1100"/>
            </a:lvl3pPr>
            <a:lvl4pPr marL="539750" indent="0">
              <a:buNone/>
              <a:defRPr sz="1000"/>
            </a:lvl4pPr>
            <a:lvl5pPr marL="720000" indent="0">
              <a:buNone/>
              <a:defRPr sz="500"/>
            </a:lvl5pPr>
          </a:lstStyle>
          <a:p>
            <a:pPr lvl="0"/>
            <a:r>
              <a:rPr lang="sv-SE" dirty="0"/>
              <a:t> </a:t>
            </a:r>
          </a:p>
        </p:txBody>
      </p:sp>
    </p:spTree>
    <p:extLst>
      <p:ext uri="{BB962C8B-B14F-4D97-AF65-F5344CB8AC3E}">
        <p14:creationId xmlns:p14="http://schemas.microsoft.com/office/powerpoint/2010/main" val="2462468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tor bild med logotyp (grå/svart)">
    <p:spTree>
      <p:nvGrpSpPr>
        <p:cNvPr id="1" name=""/>
        <p:cNvGrpSpPr/>
        <p:nvPr/>
      </p:nvGrpSpPr>
      <p:grpSpPr>
        <a:xfrm>
          <a:off x="0" y="0"/>
          <a:ext cx="0" cy="0"/>
          <a:chOff x="0" y="0"/>
          <a:chExt cx="0" cy="0"/>
        </a:xfrm>
      </p:grpSpPr>
      <p:sp>
        <p:nvSpPr>
          <p:cNvPr id="6" name="Platshållare för bild 5"/>
          <p:cNvSpPr>
            <a:spLocks noGrp="1"/>
          </p:cNvSpPr>
          <p:nvPr>
            <p:ph type="pic" sz="quarter" idx="10"/>
          </p:nvPr>
        </p:nvSpPr>
        <p:spPr>
          <a:xfrm>
            <a:off x="0" y="0"/>
            <a:ext cx="9144000" cy="5143500"/>
          </a:xfrm>
        </p:spPr>
        <p:txBody>
          <a:bodyPr>
            <a:normAutofit/>
          </a:bodyPr>
          <a:lstStyle>
            <a:lvl1pPr marL="0" indent="0" algn="l">
              <a:buNone/>
              <a:defRPr sz="1800"/>
            </a:lvl1pPr>
          </a:lstStyle>
          <a:p>
            <a:endParaRPr lang="sv-SE" dirty="0"/>
          </a:p>
        </p:txBody>
      </p:sp>
      <p:sp>
        <p:nvSpPr>
          <p:cNvPr id="3" name="Platshållare för text 2"/>
          <p:cNvSpPr>
            <a:spLocks noGrp="1"/>
          </p:cNvSpPr>
          <p:nvPr>
            <p:ph type="body" sz="quarter" idx="12" hasCustomPrompt="1"/>
          </p:nvPr>
        </p:nvSpPr>
        <p:spPr>
          <a:xfrm>
            <a:off x="6469148" y="4164238"/>
            <a:ext cx="2247342" cy="672845"/>
          </a:xfrm>
          <a:blipFill>
            <a:blip r:embed="rId2"/>
            <a:stretch>
              <a:fillRect/>
            </a:stretch>
          </a:blipFill>
        </p:spPr>
        <p:txBody>
          <a:bodyPr>
            <a:noAutofit/>
          </a:bodyPr>
          <a:lstStyle>
            <a:lvl1pPr marL="0" indent="0">
              <a:spcBef>
                <a:spcPts val="0"/>
              </a:spcBef>
              <a:buNone/>
              <a:defRPr sz="1000"/>
            </a:lvl1pPr>
            <a:lvl2pPr marL="180363" indent="0">
              <a:buNone/>
              <a:defRPr sz="900"/>
            </a:lvl2pPr>
            <a:lvl3pPr marL="360362" indent="0">
              <a:buNone/>
              <a:defRPr sz="700"/>
            </a:lvl3pPr>
            <a:lvl4pPr marL="539750" indent="0">
              <a:buNone/>
              <a:defRPr sz="500"/>
            </a:lvl4pPr>
            <a:lvl5pPr marL="720000" indent="0">
              <a:buNone/>
              <a:defRPr sz="100"/>
            </a:lvl5pPr>
          </a:lstStyle>
          <a:p>
            <a:pPr lvl="0"/>
            <a:r>
              <a:rPr lang="sv-SE" dirty="0"/>
              <a:t> </a:t>
            </a:r>
          </a:p>
        </p:txBody>
      </p:sp>
    </p:spTree>
    <p:extLst>
      <p:ext uri="{BB962C8B-B14F-4D97-AF65-F5344CB8AC3E}">
        <p14:creationId xmlns:p14="http://schemas.microsoft.com/office/powerpoint/2010/main" val="783281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6D980E-BCC8-411B-9938-7F514C19BDC1}" type="datetimeFigureOut">
              <a:rPr lang="en-GB" smtClean="0">
                <a:solidFill>
                  <a:prstClr val="black">
                    <a:tint val="75000"/>
                  </a:prstClr>
                </a:solidFill>
              </a:rPr>
              <a:pPr/>
              <a:t>11/12/2017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BD6E1BC-441E-4253-A0DB-C1AFCD0F0CF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891764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Rubrikbild - Alternati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763712" y="583234"/>
            <a:ext cx="5616000" cy="1102519"/>
          </a:xfrm>
        </p:spPr>
        <p:txBody>
          <a:bodyPr/>
          <a:lstStyle>
            <a:lvl1pPr>
              <a:defRPr sz="3600">
                <a:solidFill>
                  <a:schemeClr val="bg1"/>
                </a:solidFill>
              </a:defRPr>
            </a:lvl1pPr>
          </a:lstStyle>
          <a:p>
            <a:r>
              <a:rPr lang="en-US" dirty="0"/>
              <a:t>Click to edit Master title style</a:t>
            </a:r>
            <a:endParaRPr lang="en-US" noProof="0" dirty="0"/>
          </a:p>
        </p:txBody>
      </p:sp>
      <p:sp>
        <p:nvSpPr>
          <p:cNvPr id="3" name="Underrubrik 2"/>
          <p:cNvSpPr>
            <a:spLocks noGrp="1"/>
          </p:cNvSpPr>
          <p:nvPr>
            <p:ph type="subTitle" idx="1"/>
          </p:nvPr>
        </p:nvSpPr>
        <p:spPr>
          <a:xfrm>
            <a:off x="1763712" y="1872000"/>
            <a:ext cx="5616000" cy="1314450"/>
          </a:xfrm>
        </p:spPr>
        <p:txBody>
          <a:bodyPr/>
          <a:lstStyle>
            <a:lvl1pPr marL="0" indent="0" algn="l">
              <a:lnSpc>
                <a:spcPct val="100000"/>
              </a:lnSpc>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US" noProof="0" dirty="0"/>
          </a:p>
        </p:txBody>
      </p:sp>
      <p:sp>
        <p:nvSpPr>
          <p:cNvPr id="7" name="Platshållare för text 7"/>
          <p:cNvSpPr>
            <a:spLocks noGrp="1"/>
          </p:cNvSpPr>
          <p:nvPr>
            <p:ph type="body" sz="quarter" idx="10" hasCustomPrompt="1"/>
          </p:nvPr>
        </p:nvSpPr>
        <p:spPr>
          <a:xfrm>
            <a:off x="1763688" y="4400725"/>
            <a:ext cx="4680520" cy="252000"/>
          </a:xfrm>
        </p:spPr>
        <p:txBody>
          <a:bodyPr wrap="none" tIns="0" bIns="0" anchor="ctr" anchorCtr="0">
            <a:noAutofit/>
          </a:bodyPr>
          <a:lstStyle>
            <a:lvl1pPr marL="0" indent="0">
              <a:buNone/>
              <a:defRPr sz="1200">
                <a:solidFill>
                  <a:schemeClr val="bg1"/>
                </a:solidFill>
              </a:defRPr>
            </a:lvl1pPr>
            <a:lvl2pPr marL="180363" indent="0">
              <a:buNone/>
              <a:defRPr/>
            </a:lvl2pPr>
            <a:lvl3pPr marL="360362" indent="0">
              <a:buNone/>
              <a:defRPr/>
            </a:lvl3pPr>
            <a:lvl4pPr marL="539750" indent="0">
              <a:buNone/>
              <a:defRPr/>
            </a:lvl4pPr>
            <a:lvl5pPr marL="720000" indent="0">
              <a:buNone/>
              <a:defRPr/>
            </a:lvl5pPr>
          </a:lstStyle>
          <a:p>
            <a:pPr lvl="0"/>
            <a:r>
              <a:rPr lang="en-GB" noProof="0"/>
              <a:t>Name</a:t>
            </a:r>
          </a:p>
        </p:txBody>
      </p:sp>
      <p:sp>
        <p:nvSpPr>
          <p:cNvPr id="8" name="Platshållare för text 7"/>
          <p:cNvSpPr>
            <a:spLocks noGrp="1"/>
          </p:cNvSpPr>
          <p:nvPr>
            <p:ph type="body" sz="quarter" idx="11" hasCustomPrompt="1"/>
          </p:nvPr>
        </p:nvSpPr>
        <p:spPr>
          <a:xfrm>
            <a:off x="1763688" y="4646613"/>
            <a:ext cx="4680520" cy="252000"/>
          </a:xfrm>
        </p:spPr>
        <p:txBody>
          <a:bodyPr wrap="none" tIns="0" bIns="0" anchor="ctr" anchorCtr="0">
            <a:noAutofit/>
          </a:bodyPr>
          <a:lstStyle>
            <a:lvl1pPr marL="0" indent="0">
              <a:buNone/>
              <a:defRPr sz="1200">
                <a:solidFill>
                  <a:schemeClr val="bg1"/>
                </a:solidFill>
              </a:defRPr>
            </a:lvl1pPr>
            <a:lvl2pPr marL="180363" indent="0">
              <a:buNone/>
              <a:defRPr/>
            </a:lvl2pPr>
            <a:lvl3pPr marL="360362" indent="0">
              <a:buNone/>
              <a:defRPr/>
            </a:lvl3pPr>
            <a:lvl4pPr marL="539750" indent="0">
              <a:buNone/>
              <a:defRPr/>
            </a:lvl4pPr>
            <a:lvl5pPr marL="720000" indent="0">
              <a:buNone/>
              <a:defRPr/>
            </a:lvl5pPr>
          </a:lstStyle>
          <a:p>
            <a:pPr lvl="0"/>
            <a:r>
              <a:rPr lang="en-GB" noProof="0"/>
              <a:t>E-mailaddress</a:t>
            </a:r>
          </a:p>
        </p:txBody>
      </p:sp>
    </p:spTree>
    <p:extLst>
      <p:ext uri="{BB962C8B-B14F-4D97-AF65-F5344CB8AC3E}">
        <p14:creationId xmlns:p14="http://schemas.microsoft.com/office/powerpoint/2010/main" val="2837863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6D980E-BCC8-411B-9938-7F514C19BDC1}" type="datetimeFigureOut">
              <a:rPr lang="en-GB" smtClean="0">
                <a:solidFill>
                  <a:prstClr val="black">
                    <a:tint val="75000"/>
                  </a:prstClr>
                </a:solidFill>
              </a:rPr>
              <a:pPr/>
              <a:t>11/12/2017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BD6E1BC-441E-4253-A0DB-C1AFCD0F0CF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992925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2"/>
          <p:cNvGraphicFramePr>
            <a:graphicFrameLocks/>
          </p:cNvGraphicFramePr>
          <p:nvPr>
            <p:custDataLst>
              <p:tags r:id="rId2"/>
            </p:custDataLst>
          </p:nvPr>
        </p:nvGraphicFramePr>
        <p:xfrm>
          <a:off x="1628" y="1221"/>
          <a:ext cx="1619" cy="1214"/>
        </p:xfrm>
        <a:graphic>
          <a:graphicData uri="http://schemas.openxmlformats.org/presentationml/2006/ole">
            <mc:AlternateContent xmlns:mc="http://schemas.openxmlformats.org/markup-compatibility/2006">
              <mc:Choice xmlns:v="urn:schemas-microsoft-com:vml" Requires="v">
                <p:oleObj spid="_x0000_s2151" name="think-cell Slide" r:id="rId6" imgW="360" imgH="360" progId="">
                  <p:embed/>
                </p:oleObj>
              </mc:Choice>
              <mc:Fallback>
                <p:oleObj name="think-cell Slide" r:id="rId6" imgW="360" imgH="360" progId="">
                  <p:embed/>
                  <p:pic>
                    <p:nvPicPr>
                      <p:cNvPr id="4" name="Object 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8" y="1221"/>
                        <a:ext cx="1619" cy="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2" descr="C:\Users\Diana Shirley Paul\Desktop\Diana WIP\Sep\19\title-page.jpg"/>
          <p:cNvPicPr>
            <a:picLocks noChangeAspect="1" noChangeArrowheads="1"/>
          </p:cNvPicPr>
          <p:nvPr userDrawn="1">
            <p:custDataLst>
              <p:tags r:id="rId3"/>
            </p:custDataLst>
          </p:nvPr>
        </p:nvPicPr>
        <p:blipFill>
          <a:blip r:embed="rId8">
            <a:extLst>
              <a:ext uri="{28A0092B-C50C-407E-A947-70E740481C1C}">
                <a14:useLocalDpi xmlns:a14="http://schemas.microsoft.com/office/drawing/2010/main"/>
              </a:ext>
            </a:extLst>
          </a:blip>
          <a:srcRect/>
          <a:stretch>
            <a:fillRect/>
          </a:stretch>
        </p:blipFill>
        <p:spPr bwMode="auto">
          <a:xfrm>
            <a:off x="3" y="-1213"/>
            <a:ext cx="9145619" cy="514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McK Title Elements" hidden="1"/>
          <p:cNvGrpSpPr>
            <a:grpSpLocks/>
          </p:cNvGrpSpPr>
          <p:nvPr userDrawn="1">
            <p:custDataLst>
              <p:tags r:id="rId4"/>
            </p:custDataLst>
          </p:nvPr>
        </p:nvGrpSpPr>
        <p:grpSpPr bwMode="auto">
          <a:xfrm>
            <a:off x="510253" y="4147349"/>
            <a:ext cx="5036084" cy="504177"/>
            <a:chOff x="2640013" y="5419189"/>
            <a:chExt cx="4935538" cy="658775"/>
          </a:xfrm>
        </p:grpSpPr>
        <p:sp>
          <p:nvSpPr>
            <p:cNvPr id="7" name="McK Document type"/>
            <p:cNvSpPr txBox="1">
              <a:spLocks noChangeArrowheads="1"/>
            </p:cNvSpPr>
            <p:nvPr/>
          </p:nvSpPr>
          <p:spPr bwMode="auto">
            <a:xfrm>
              <a:off x="2640013" y="5419189"/>
              <a:ext cx="4935538" cy="271452"/>
            </a:xfrm>
            <a:prstGeom prst="rect">
              <a:avLst/>
            </a:prstGeom>
            <a:noFill/>
            <a:ln>
              <a:noFill/>
            </a:ln>
            <a:effectLs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685699" eaLnBrk="1" fontAlgn="base" hangingPunct="1">
                <a:spcBef>
                  <a:spcPct val="0"/>
                </a:spcBef>
                <a:spcAft>
                  <a:spcPct val="0"/>
                </a:spcAft>
                <a:defRPr/>
              </a:pPr>
              <a:r>
                <a:rPr lang="en-US" sz="1350" dirty="0" smtClean="0">
                  <a:solidFill>
                    <a:srgbClr val="FFFFFF"/>
                  </a:solidFill>
                  <a:latin typeface="Proxima Nova Rg"/>
                </a:rPr>
                <a:t>Document type</a:t>
              </a:r>
            </a:p>
          </p:txBody>
        </p:sp>
        <p:sp>
          <p:nvSpPr>
            <p:cNvPr id="8" name="McK Date"/>
            <p:cNvSpPr txBox="1">
              <a:spLocks noChangeArrowheads="1"/>
            </p:cNvSpPr>
            <p:nvPr/>
          </p:nvSpPr>
          <p:spPr bwMode="auto">
            <a:xfrm>
              <a:off x="2640013" y="5806512"/>
              <a:ext cx="4935538" cy="271452"/>
            </a:xfrm>
            <a:prstGeom prst="rect">
              <a:avLst/>
            </a:prstGeom>
            <a:noFill/>
            <a:ln>
              <a:noFill/>
            </a:ln>
            <a:effectLs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685699" eaLnBrk="1" fontAlgn="base" hangingPunct="1">
                <a:spcBef>
                  <a:spcPct val="0"/>
                </a:spcBef>
                <a:spcAft>
                  <a:spcPct val="0"/>
                </a:spcAft>
                <a:defRPr/>
              </a:pPr>
              <a:r>
                <a:rPr lang="en-US" sz="1350" dirty="0" smtClean="0">
                  <a:solidFill>
                    <a:srgbClr val="FFFFFF"/>
                  </a:solidFill>
                  <a:latin typeface="Proxima Nova Rg"/>
                </a:rPr>
                <a:t>Date</a:t>
              </a:r>
            </a:p>
          </p:txBody>
        </p:sp>
      </p:grpSp>
      <p:sp>
        <p:nvSpPr>
          <p:cNvPr id="13314" name="Rectangle 1026"/>
          <p:cNvSpPr>
            <a:spLocks noGrp="1" noChangeArrowheads="1"/>
          </p:cNvSpPr>
          <p:nvPr>
            <p:ph type="ctrTitle"/>
          </p:nvPr>
        </p:nvSpPr>
        <p:spPr bwMode="auto">
          <a:xfrm>
            <a:off x="510257" y="635103"/>
            <a:ext cx="6827627" cy="380873"/>
          </a:xfrm>
          <a:prstGeom prst="rect">
            <a:avLst/>
          </a:prstGeom>
        </p:spPr>
        <p:txBody>
          <a:bodyPr/>
          <a:lstStyle>
            <a:lvl1pPr>
              <a:defRPr sz="2475" b="1" baseline="0">
                <a:latin typeface="Arial" panose="020B0604020202020204" pitchFamily="34" charset="0"/>
                <a:ea typeface="Arial Unicode MS" pitchFamily="34" charset="-128"/>
                <a:cs typeface="Arial" panose="020B0604020202020204" pitchFamily="34" charset="0"/>
              </a:defRPr>
            </a:lvl1pPr>
          </a:lstStyle>
          <a:p>
            <a:pPr lvl="0"/>
            <a:r>
              <a:rPr lang="en-US" noProof="0" dirty="0" smtClean="0"/>
              <a:t>Click to edit Master title style</a:t>
            </a:r>
          </a:p>
        </p:txBody>
      </p:sp>
      <p:sp>
        <p:nvSpPr>
          <p:cNvPr id="27" name="Rectangle 1027"/>
          <p:cNvSpPr>
            <a:spLocks noGrp="1" noChangeArrowheads="1"/>
          </p:cNvSpPr>
          <p:nvPr>
            <p:ph type="subTitle" idx="1"/>
          </p:nvPr>
        </p:nvSpPr>
        <p:spPr bwMode="auto">
          <a:xfrm>
            <a:off x="510256" y="1798163"/>
            <a:ext cx="6827627" cy="235521"/>
          </a:xfrm>
        </p:spPr>
        <p:txBody>
          <a:bodyPr/>
          <a:lstStyle>
            <a:lvl1pPr>
              <a:defRPr sz="1500" b="0" baseline="0">
                <a:latin typeface="Arial" panose="020B0604020202020204" pitchFamily="34" charset="0"/>
                <a:ea typeface="Arial Unicode MS" pitchFamily="34" charset="-128"/>
                <a:cs typeface="Arial" panose="020B0604020202020204" pitchFamily="34" charset="0"/>
              </a:defRPr>
            </a:lvl1pPr>
          </a:lstStyle>
          <a:p>
            <a:pPr lvl="0"/>
            <a:r>
              <a:rPr lang="en-US" noProof="0" dirty="0" smtClean="0"/>
              <a:t>Click to edit Master subtitle style</a:t>
            </a:r>
          </a:p>
        </p:txBody>
      </p:sp>
      <p:sp>
        <p:nvSpPr>
          <p:cNvPr id="11" name="TextBox 1"/>
          <p:cNvSpPr txBox="1"/>
          <p:nvPr userDrawn="1"/>
        </p:nvSpPr>
        <p:spPr>
          <a:xfrm>
            <a:off x="8719605" y="4924835"/>
            <a:ext cx="213819" cy="116622"/>
          </a:xfrm>
          <a:prstGeom prst="rect">
            <a:avLst/>
          </a:prstGeom>
          <a:noFill/>
        </p:spPr>
        <p:txBody>
          <a:bodyPr wrap="none" lIns="0" tIns="0" rIns="0" bIns="0"/>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defTabSz="685699" fontAlgn="base">
              <a:spcBef>
                <a:spcPct val="0"/>
              </a:spcBef>
              <a:spcAft>
                <a:spcPct val="0"/>
              </a:spcAft>
            </a:pPr>
            <a:fld id="{FD111DF1-2698-4474-9AD6-653D1BAE4A32}" type="slidenum">
              <a:rPr lang="pt-BR" altLang="en-US" sz="750">
                <a:solidFill>
                  <a:srgbClr val="000000"/>
                </a:solidFill>
              </a:rPr>
              <a:pPr defTabSz="685699" fontAlgn="base">
                <a:spcBef>
                  <a:spcPct val="0"/>
                </a:spcBef>
                <a:spcAft>
                  <a:spcPct val="0"/>
                </a:spcAft>
              </a:pPr>
              <a:t>‹#›</a:t>
            </a:fld>
            <a:endParaRPr lang="pt-BR" altLang="en-US" sz="750" dirty="0">
              <a:solidFill>
                <a:srgbClr val="000000"/>
              </a:solidFill>
            </a:endParaRPr>
          </a:p>
        </p:txBody>
      </p:sp>
    </p:spTree>
    <p:extLst>
      <p:ext uri="{BB962C8B-B14F-4D97-AF65-F5344CB8AC3E}">
        <p14:creationId xmlns:p14="http://schemas.microsoft.com/office/powerpoint/2010/main" val="363349634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aphicFrame>
        <p:nvGraphicFramePr>
          <p:cNvPr id="3" name="Object 1"/>
          <p:cNvGraphicFramePr>
            <a:graphicFrameLocks noChangeAspect="1"/>
          </p:cNvGraphicFramePr>
          <p:nvPr>
            <p:custDataLst>
              <p:tags r:id="rId2"/>
            </p:custDataLst>
          </p:nvPr>
        </p:nvGraphicFramePr>
        <p:xfrm>
          <a:off x="0" y="0"/>
          <a:ext cx="161984" cy="121481"/>
        </p:xfrm>
        <a:graphic>
          <a:graphicData uri="http://schemas.openxmlformats.org/presentationml/2006/ole">
            <mc:AlternateContent xmlns:mc="http://schemas.openxmlformats.org/markup-compatibility/2006">
              <mc:Choice xmlns:v="urn:schemas-microsoft-com:vml" Requires="v">
                <p:oleObj spid="_x0000_s3276" name="think-cell Slide" r:id="rId20" imgW="360" imgH="360" progId="">
                  <p:embed/>
                </p:oleObj>
              </mc:Choice>
              <mc:Fallback>
                <p:oleObj name="think-cell Slide" r:id="rId20" imgW="360" imgH="360" progId="">
                  <p:embed/>
                  <p:pic>
                    <p:nvPicPr>
                      <p:cNvPr id="3" name="Object 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161984" cy="12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McK 1. On-page tracker" hidden="1"/>
          <p:cNvSpPr>
            <a:spLocks noChangeArrowheads="1"/>
          </p:cNvSpPr>
          <p:nvPr/>
        </p:nvSpPr>
        <p:spPr bwMode="auto">
          <a:xfrm>
            <a:off x="121491" y="20657"/>
            <a:ext cx="644407" cy="161583"/>
          </a:xfrm>
          <a:prstGeom prst="rect">
            <a:avLst/>
          </a:prstGeom>
          <a:noFill/>
          <a:ln>
            <a:noFill/>
          </a:ln>
          <a:effectLst/>
          <a:extLst/>
        </p:spPr>
        <p:txBody>
          <a:bodyPr wrap="none" lIns="0" tIns="0" rIns="0" bIns="0">
            <a:spAutoFit/>
          </a:bodyPr>
          <a:lstStyle/>
          <a:p>
            <a:pPr defTabSz="685699" fontAlgn="base">
              <a:spcBef>
                <a:spcPct val="0"/>
              </a:spcBef>
              <a:spcAft>
                <a:spcPct val="0"/>
              </a:spcAft>
              <a:defRPr/>
            </a:pPr>
            <a:r>
              <a:rPr lang="en-US" sz="1050" dirty="0">
                <a:solidFill>
                  <a:srgbClr val="808080"/>
                </a:solidFill>
              </a:rPr>
              <a:t>TRACKER</a:t>
            </a:r>
          </a:p>
        </p:txBody>
      </p:sp>
      <p:sp>
        <p:nvSpPr>
          <p:cNvPr id="5" name="McK 3. Unit of measure" hidden="1"/>
          <p:cNvSpPr txBox="1">
            <a:spLocks noChangeArrowheads="1"/>
          </p:cNvSpPr>
          <p:nvPr/>
        </p:nvSpPr>
        <p:spPr bwMode="auto">
          <a:xfrm>
            <a:off x="121491" y="434902"/>
            <a:ext cx="8794113" cy="184666"/>
          </a:xfrm>
          <a:prstGeom prst="rect">
            <a:avLst/>
          </a:prstGeom>
          <a:noFill/>
          <a:ln>
            <a:noFill/>
          </a:ln>
          <a:effectLst/>
          <a:ex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200" dirty="0" smtClean="0">
                <a:solidFill>
                  <a:srgbClr val="808080"/>
                </a:solidFill>
                <a:latin typeface="Proxima Nova Rg"/>
              </a:rPr>
              <a:t>Unit of measure</a:t>
            </a:r>
          </a:p>
        </p:txBody>
      </p:sp>
      <p:grpSp>
        <p:nvGrpSpPr>
          <p:cNvPr id="6" name="ACET" hidden="1"/>
          <p:cNvGrpSpPr>
            <a:grpSpLocks/>
          </p:cNvGrpSpPr>
          <p:nvPr/>
        </p:nvGrpSpPr>
        <p:grpSpPr bwMode="auto">
          <a:xfrm>
            <a:off x="1482156" y="863732"/>
            <a:ext cx="4350892" cy="387524"/>
            <a:chOff x="915" y="711"/>
            <a:chExt cx="2686" cy="319"/>
          </a:xfrm>
        </p:grpSpPr>
        <p:cxnSp>
          <p:nvCxnSpPr>
            <p:cNvPr id="7"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sp>
          <p:nvSpPr>
            <p:cNvPr id="8" name="AutoShape 250"/>
            <p:cNvSpPr>
              <a:spLocks noChangeArrowheads="1"/>
            </p:cNvSpPr>
            <p:nvPr/>
          </p:nvSpPr>
          <p:spPr bwMode="auto">
            <a:xfrm>
              <a:off x="915" y="711"/>
              <a:ext cx="2686" cy="319"/>
            </a:xfrm>
            <a:prstGeom prst="leftRightArrow">
              <a:avLst>
                <a:gd name="adj1" fmla="val 100000"/>
                <a:gd name="adj2" fmla="val 0"/>
              </a:avLst>
            </a:prstGeom>
            <a:noFill/>
            <a:ln>
              <a:noFill/>
            </a:ln>
            <a:effectLst/>
            <a:extLst/>
          </p:spPr>
          <p:txBody>
            <a:bodyPr lIns="0" tIns="0" rIns="0" bIns="18288" anchor="b">
              <a:spAutoFit/>
            </a:bodyPr>
            <a:lstStyle/>
            <a:p>
              <a:pPr defTabSz="685699" fontAlgn="base">
                <a:spcBef>
                  <a:spcPct val="0"/>
                </a:spcBef>
                <a:spcAft>
                  <a:spcPct val="0"/>
                </a:spcAft>
                <a:defRPr/>
              </a:pPr>
              <a:r>
                <a:rPr lang="en-US" sz="1200" b="1" dirty="0">
                  <a:solidFill>
                    <a:srgbClr val="000000"/>
                  </a:solidFill>
                </a:rPr>
                <a:t>Title</a:t>
              </a:r>
            </a:p>
            <a:p>
              <a:pPr defTabSz="685699" fontAlgn="base">
                <a:spcBef>
                  <a:spcPct val="0"/>
                </a:spcBef>
                <a:spcAft>
                  <a:spcPct val="0"/>
                </a:spcAft>
                <a:defRPr/>
              </a:pPr>
              <a:r>
                <a:rPr lang="en-US" sz="1200" dirty="0">
                  <a:solidFill>
                    <a:srgbClr val="808080"/>
                  </a:solidFill>
                </a:rPr>
                <a:t>Unit of measure</a:t>
              </a:r>
            </a:p>
          </p:txBody>
        </p:sp>
      </p:grpSp>
      <p:grpSp>
        <p:nvGrpSpPr>
          <p:cNvPr id="9" name="McK Slide Elements" hidden="1"/>
          <p:cNvGrpSpPr>
            <a:grpSpLocks/>
          </p:cNvGrpSpPr>
          <p:nvPr/>
        </p:nvGrpSpPr>
        <p:grpSpPr bwMode="auto">
          <a:xfrm>
            <a:off x="121491" y="4734093"/>
            <a:ext cx="8794113" cy="307345"/>
            <a:chOff x="75" y="3897"/>
            <a:chExt cx="5385" cy="253"/>
          </a:xfrm>
        </p:grpSpPr>
        <p:sp>
          <p:nvSpPr>
            <p:cNvPr id="10" name="McK 4. Footnote"/>
            <p:cNvSpPr txBox="1">
              <a:spLocks noChangeArrowheads="1"/>
            </p:cNvSpPr>
            <p:nvPr/>
          </p:nvSpPr>
          <p:spPr bwMode="auto">
            <a:xfrm>
              <a:off x="75" y="3897"/>
              <a:ext cx="5385" cy="95"/>
            </a:xfrm>
            <a:prstGeom prst="rect">
              <a:avLst/>
            </a:prstGeom>
            <a:noFill/>
            <a:ln>
              <a:noFill/>
            </a:ln>
            <a:effectLs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58301" indent="-58301" fontAlgn="base">
                <a:spcBef>
                  <a:spcPct val="0"/>
                </a:spcBef>
                <a:spcAft>
                  <a:spcPct val="0"/>
                </a:spcAft>
                <a:defRPr/>
              </a:pPr>
              <a:r>
                <a:rPr lang="en-US" sz="750" dirty="0" smtClean="0">
                  <a:solidFill>
                    <a:srgbClr val="000000"/>
                  </a:solidFill>
                  <a:latin typeface="Proxima Nova Rg"/>
                </a:rPr>
                <a:t>1 Footnote</a:t>
              </a:r>
            </a:p>
          </p:txBody>
        </p:sp>
        <p:sp>
          <p:nvSpPr>
            <p:cNvPr id="11" name="McK 5. Source"/>
            <p:cNvSpPr>
              <a:spLocks noChangeArrowheads="1"/>
            </p:cNvSpPr>
            <p:nvPr/>
          </p:nvSpPr>
          <p:spPr bwMode="auto">
            <a:xfrm>
              <a:off x="75" y="4055"/>
              <a:ext cx="5152" cy="95"/>
            </a:xfrm>
            <a:prstGeom prst="rect">
              <a:avLst/>
            </a:prstGeom>
            <a:noFill/>
            <a:ln>
              <a:noFill/>
            </a:ln>
            <a:effectLst/>
            <a:extLst/>
          </p:spPr>
          <p:txBody>
            <a:bodyPr lIns="0" tIns="0" rIns="0" bIns="0" anchor="b">
              <a:spAutoFit/>
            </a:bodyPr>
            <a:lstStyle/>
            <a:p>
              <a:pPr marL="428760" indent="-428760" defTabSz="685043" fontAlgn="base">
                <a:spcBef>
                  <a:spcPct val="0"/>
                </a:spcBef>
                <a:spcAft>
                  <a:spcPct val="0"/>
                </a:spcAft>
                <a:tabLst>
                  <a:tab pos="428760" algn="l"/>
                </a:tabLst>
                <a:defRPr/>
              </a:pPr>
              <a:r>
                <a:rPr lang="en-US" sz="750" dirty="0">
                  <a:solidFill>
                    <a:srgbClr val="000000"/>
                  </a:solidFill>
                </a:rPr>
                <a:t>SOURCE: Source</a:t>
              </a:r>
            </a:p>
          </p:txBody>
        </p:sp>
      </p:grpSp>
      <p:grpSp>
        <p:nvGrpSpPr>
          <p:cNvPr id="12" name="LegendBoxes" hidden="1"/>
          <p:cNvGrpSpPr>
            <a:grpSpLocks/>
          </p:cNvGrpSpPr>
          <p:nvPr/>
        </p:nvGrpSpPr>
        <p:grpSpPr bwMode="auto">
          <a:xfrm>
            <a:off x="8144560" y="208947"/>
            <a:ext cx="644697" cy="760471"/>
            <a:chOff x="4936" y="176"/>
            <a:chExt cx="398" cy="626"/>
          </a:xfrm>
        </p:grpSpPr>
        <p:sp>
          <p:nvSpPr>
            <p:cNvPr id="13" name="Legend1"/>
            <p:cNvSpPr>
              <a:spLocks noChangeArrowheads="1"/>
            </p:cNvSpPr>
            <p:nvPr/>
          </p:nvSpPr>
          <p:spPr bwMode="auto">
            <a:xfrm>
              <a:off x="5096" y="176"/>
              <a:ext cx="238" cy="114"/>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sp>
          <p:nvSpPr>
            <p:cNvPr id="1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sp>
          <p:nvSpPr>
            <p:cNvPr id="15" name="Legend2"/>
            <p:cNvSpPr>
              <a:spLocks noChangeArrowheads="1"/>
            </p:cNvSpPr>
            <p:nvPr/>
          </p:nvSpPr>
          <p:spPr bwMode="auto">
            <a:xfrm>
              <a:off x="5096" y="346"/>
              <a:ext cx="238" cy="114"/>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sp>
          <p:nvSpPr>
            <p:cNvPr id="1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sp>
          <p:nvSpPr>
            <p:cNvPr id="17" name="Legend3"/>
            <p:cNvSpPr>
              <a:spLocks noChangeArrowheads="1"/>
            </p:cNvSpPr>
            <p:nvPr/>
          </p:nvSpPr>
          <p:spPr bwMode="auto">
            <a:xfrm>
              <a:off x="5096" y="517"/>
              <a:ext cx="238" cy="114"/>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sp>
          <p:nvSpPr>
            <p:cNvPr id="1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sp>
          <p:nvSpPr>
            <p:cNvPr id="19" name="Legend4"/>
            <p:cNvSpPr>
              <a:spLocks noChangeArrowheads="1"/>
            </p:cNvSpPr>
            <p:nvPr/>
          </p:nvSpPr>
          <p:spPr bwMode="auto">
            <a:xfrm>
              <a:off x="5096" y="688"/>
              <a:ext cx="238" cy="114"/>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sp>
          <p:nvSpPr>
            <p:cNvPr id="2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grpSp>
      <p:grpSp>
        <p:nvGrpSpPr>
          <p:cNvPr id="21" name="LegendLines" hidden="1"/>
          <p:cNvGrpSpPr>
            <a:grpSpLocks/>
          </p:cNvGrpSpPr>
          <p:nvPr/>
        </p:nvGrpSpPr>
        <p:grpSpPr bwMode="auto">
          <a:xfrm>
            <a:off x="7830314" y="208948"/>
            <a:ext cx="958946" cy="556383"/>
            <a:chOff x="4750" y="176"/>
            <a:chExt cx="592" cy="458"/>
          </a:xfrm>
        </p:grpSpPr>
        <p:sp>
          <p:nvSpPr>
            <p:cNvPr id="2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p:spPr>
          <p:txBody>
            <a:bodyPr/>
            <a:lstStyle/>
            <a:p>
              <a:pPr defTabSz="685699" fontAlgn="base">
                <a:spcBef>
                  <a:spcPct val="0"/>
                </a:spcBef>
                <a:spcAft>
                  <a:spcPct val="0"/>
                </a:spcAft>
                <a:defRPr/>
              </a:pPr>
              <a:endParaRPr lang="en-US" sz="1200" dirty="0">
                <a:solidFill>
                  <a:srgbClr val="000000"/>
                </a:solidFill>
              </a:endParaRPr>
            </a:p>
          </p:txBody>
        </p:sp>
        <p:sp>
          <p:nvSpPr>
            <p:cNvPr id="2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p:spPr>
          <p:txBody>
            <a:bodyPr/>
            <a:lstStyle/>
            <a:p>
              <a:pPr defTabSz="685699" fontAlgn="base">
                <a:spcBef>
                  <a:spcPct val="0"/>
                </a:spcBef>
                <a:spcAft>
                  <a:spcPct val="0"/>
                </a:spcAft>
                <a:defRPr/>
              </a:pPr>
              <a:endParaRPr lang="en-US" sz="1200" dirty="0">
                <a:solidFill>
                  <a:srgbClr val="000000"/>
                </a:solidFill>
              </a:endParaRPr>
            </a:p>
          </p:txBody>
        </p:sp>
        <p:sp>
          <p:nvSpPr>
            <p:cNvPr id="2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p:spPr>
          <p:txBody>
            <a:bodyPr/>
            <a:lstStyle/>
            <a:p>
              <a:pPr defTabSz="685699" fontAlgn="base">
                <a:spcBef>
                  <a:spcPct val="0"/>
                </a:spcBef>
                <a:spcAft>
                  <a:spcPct val="0"/>
                </a:spcAft>
                <a:defRPr/>
              </a:pPr>
              <a:endParaRPr lang="en-US" sz="1200" dirty="0">
                <a:solidFill>
                  <a:srgbClr val="000000"/>
                </a:solidFill>
              </a:endParaRPr>
            </a:p>
          </p:txBody>
        </p:sp>
        <p:sp>
          <p:nvSpPr>
            <p:cNvPr id="25" name="Legend1"/>
            <p:cNvSpPr>
              <a:spLocks noChangeArrowheads="1"/>
            </p:cNvSpPr>
            <p:nvPr/>
          </p:nvSpPr>
          <p:spPr bwMode="auto">
            <a:xfrm>
              <a:off x="5104" y="176"/>
              <a:ext cx="238" cy="114"/>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sp>
          <p:nvSpPr>
            <p:cNvPr id="26" name="Legend2"/>
            <p:cNvSpPr>
              <a:spLocks noChangeArrowheads="1"/>
            </p:cNvSpPr>
            <p:nvPr/>
          </p:nvSpPr>
          <p:spPr bwMode="auto">
            <a:xfrm>
              <a:off x="5104" y="344"/>
              <a:ext cx="238" cy="114"/>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sp>
          <p:nvSpPr>
            <p:cNvPr id="27" name="Legend3"/>
            <p:cNvSpPr>
              <a:spLocks noChangeArrowheads="1"/>
            </p:cNvSpPr>
            <p:nvPr/>
          </p:nvSpPr>
          <p:spPr bwMode="auto">
            <a:xfrm>
              <a:off x="5104" y="520"/>
              <a:ext cx="238" cy="114"/>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grpSp>
      <p:grpSp>
        <p:nvGrpSpPr>
          <p:cNvPr id="28" name="McKSticker" hidden="1"/>
          <p:cNvGrpSpPr>
            <a:grpSpLocks/>
          </p:cNvGrpSpPr>
          <p:nvPr/>
        </p:nvGrpSpPr>
        <p:grpSpPr bwMode="auto">
          <a:xfrm>
            <a:off x="7925886" y="208949"/>
            <a:ext cx="992962" cy="166199"/>
            <a:chOff x="7768137" y="285750"/>
            <a:chExt cx="972638" cy="216820"/>
          </a:xfrm>
        </p:grpSpPr>
        <p:sp>
          <p:nvSpPr>
            <p:cNvPr id="29" name="StickerRectangle"/>
            <p:cNvSpPr>
              <a:spLocks noChangeArrowheads="1"/>
            </p:cNvSpPr>
            <p:nvPr/>
          </p:nvSpPr>
          <p:spPr bwMode="auto">
            <a:xfrm>
              <a:off x="7947388" y="285750"/>
              <a:ext cx="793387" cy="216820"/>
            </a:xfrm>
            <a:prstGeom prst="leftRightArrow">
              <a:avLst>
                <a:gd name="adj1" fmla="val 100000"/>
                <a:gd name="adj2" fmla="val 0"/>
              </a:avLst>
            </a:prstGeom>
            <a:noFill/>
            <a:ln>
              <a:noFill/>
            </a:ln>
            <a:effectLst/>
            <a:extLst/>
          </p:spPr>
          <p:txBody>
            <a:bodyPr wrap="none" lIns="27432" tIns="0" rIns="0" bIns="27432">
              <a:spAutoFit/>
            </a:bodyPr>
            <a:lstStyle/>
            <a:p>
              <a:pPr algn="r" defTabSz="685043" fontAlgn="base">
                <a:spcBef>
                  <a:spcPct val="0"/>
                </a:spcBef>
                <a:spcAft>
                  <a:spcPct val="0"/>
                </a:spcAft>
                <a:buClr>
                  <a:srgbClr val="273763"/>
                </a:buClr>
                <a:defRPr/>
              </a:pPr>
              <a:r>
                <a:rPr lang="en-US" sz="900" dirty="0">
                  <a:solidFill>
                    <a:srgbClr val="808080"/>
                  </a:solidFill>
                </a:rPr>
                <a:t>PRELIMINARY</a:t>
              </a:r>
            </a:p>
          </p:txBody>
        </p:sp>
        <p:cxnSp>
          <p:nvCxnSpPr>
            <p:cNvPr id="30" name="AutoShape 31"/>
            <p:cNvCxnSpPr>
              <a:cxnSpLocks noChangeShapeType="1"/>
            </p:cNvCxnSpPr>
            <p:nvPr/>
          </p:nvCxnSpPr>
          <p:spPr bwMode="auto">
            <a:xfrm>
              <a:off x="7768137"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31" name="AutoShape 32"/>
            <p:cNvCxnSpPr>
              <a:cxnSpLocks noChangeShapeType="1"/>
            </p:cNvCxnSpPr>
            <p:nvPr/>
          </p:nvCxnSpPr>
          <p:spPr bwMode="auto">
            <a:xfrm>
              <a:off x="7768137" y="498116"/>
              <a:ext cx="972638"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32" name="LegendMoons" hidden="1"/>
          <p:cNvGrpSpPr>
            <a:grpSpLocks/>
          </p:cNvGrpSpPr>
          <p:nvPr/>
        </p:nvGrpSpPr>
        <p:grpSpPr bwMode="auto">
          <a:xfrm>
            <a:off x="8076528" y="208952"/>
            <a:ext cx="711929" cy="999788"/>
            <a:chOff x="6655594" y="273840"/>
            <a:chExt cx="697856" cy="1306516"/>
          </a:xfrm>
        </p:grpSpPr>
        <p:grpSp>
          <p:nvGrpSpPr>
            <p:cNvPr id="33" name="MoonLegend1"/>
            <p:cNvGrpSpPr>
              <a:grpSpLocks noChangeAspect="1"/>
            </p:cNvGrpSpPr>
            <p:nvPr>
              <p:custDataLst>
                <p:tags r:id="rId4"/>
              </p:custDataLst>
            </p:nvPr>
          </p:nvGrpSpPr>
          <p:grpSpPr bwMode="auto">
            <a:xfrm>
              <a:off x="6655594" y="273840"/>
              <a:ext cx="209550" cy="209551"/>
              <a:chOff x="4533" y="183"/>
              <a:chExt cx="144" cy="144"/>
            </a:xfrm>
          </p:grpSpPr>
          <p:sp>
            <p:nvSpPr>
              <p:cNvPr id="51" name="Oval 38"/>
              <p:cNvSpPr>
                <a:spLocks noChangeAspect="1" noChangeArrowheads="1"/>
              </p:cNvSpPr>
              <p:nvPr>
                <p:custDataLst>
                  <p:tags r:id="rId17"/>
                </p:custDataLst>
              </p:nvPr>
            </p:nvSpPr>
            <p:spPr bwMode="auto">
              <a:xfrm>
                <a:off x="4533" y="183"/>
                <a:ext cx="144" cy="144"/>
              </a:xfrm>
              <a:prstGeom prst="ellipse">
                <a:avLst/>
              </a:prstGeom>
              <a:solidFill>
                <a:schemeClr val="accent1"/>
              </a:solidFill>
              <a:ln w="9525">
                <a:solidFill>
                  <a:schemeClr val="accent6"/>
                </a:solidFill>
                <a:round/>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sp>
            <p:nvSpPr>
              <p:cNvPr id="52" name="Arc 39" hidden="1"/>
              <p:cNvSpPr>
                <a:spLocks noChangeAspect="1"/>
              </p:cNvSpPr>
              <p:nvPr>
                <p:custDataLst>
                  <p:tags r:id="rId18"/>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grpSp>
        <p:grpSp>
          <p:nvGrpSpPr>
            <p:cNvPr id="34" name="MoonLegend2"/>
            <p:cNvGrpSpPr>
              <a:grpSpLocks noChangeAspect="1"/>
            </p:cNvGrpSpPr>
            <p:nvPr>
              <p:custDataLst>
                <p:tags r:id="rId5"/>
              </p:custDataLst>
            </p:nvPr>
          </p:nvGrpSpPr>
          <p:grpSpPr bwMode="auto">
            <a:xfrm>
              <a:off x="6655594" y="548081"/>
              <a:ext cx="209550" cy="209551"/>
              <a:chOff x="1694" y="2044"/>
              <a:chExt cx="160" cy="160"/>
            </a:xfrm>
          </p:grpSpPr>
          <p:sp>
            <p:nvSpPr>
              <p:cNvPr id="49" name="Oval 41"/>
              <p:cNvSpPr>
                <a:spLocks noChangeAspect="1" noChangeArrowheads="1"/>
              </p:cNvSpPr>
              <p:nvPr>
                <p:custDataLst>
                  <p:tags r:id="rId15"/>
                </p:custDataLst>
              </p:nvPr>
            </p:nvSpPr>
            <p:spPr bwMode="auto">
              <a:xfrm>
                <a:off x="1694" y="2044"/>
                <a:ext cx="160" cy="160"/>
              </a:xfrm>
              <a:prstGeom prst="ellipse">
                <a:avLst/>
              </a:prstGeom>
              <a:solidFill>
                <a:schemeClr val="accent1"/>
              </a:solidFill>
              <a:ln w="9525">
                <a:solidFill>
                  <a:schemeClr val="accent6"/>
                </a:solidFill>
                <a:round/>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sp>
            <p:nvSpPr>
              <p:cNvPr id="50" name="Arc 42"/>
              <p:cNvSpPr>
                <a:spLocks noChangeAspect="1"/>
              </p:cNvSpPr>
              <p:nvPr>
                <p:custDataLst>
                  <p:tags r:id="rId16"/>
                </p:custDataLst>
              </p:nvPr>
            </p:nvSpPr>
            <p:spPr bwMode="auto">
              <a:xfrm>
                <a:off x="1694" y="2044"/>
                <a:ext cx="160" cy="160"/>
              </a:xfrm>
              <a:prstGeom prst="arc">
                <a:avLst/>
              </a:prstGeom>
              <a:solidFill>
                <a:schemeClr val="folHlink"/>
              </a:solidFill>
              <a:ln w="9525">
                <a:solidFill>
                  <a:schemeClr val="accent6"/>
                </a:solidFill>
                <a:round/>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grpSp>
        <p:grpSp>
          <p:nvGrpSpPr>
            <p:cNvPr id="35" name="MoonLegend4"/>
            <p:cNvGrpSpPr>
              <a:grpSpLocks noChangeAspect="1"/>
            </p:cNvGrpSpPr>
            <p:nvPr>
              <p:custDataLst>
                <p:tags r:id="rId6"/>
              </p:custDataLst>
            </p:nvPr>
          </p:nvGrpSpPr>
          <p:grpSpPr bwMode="auto">
            <a:xfrm>
              <a:off x="6655594" y="1096563"/>
              <a:ext cx="209550" cy="209551"/>
              <a:chOff x="4495" y="1198"/>
              <a:chExt cx="160" cy="160"/>
            </a:xfrm>
          </p:grpSpPr>
          <p:sp>
            <p:nvSpPr>
              <p:cNvPr id="47" name="Oval 47"/>
              <p:cNvSpPr>
                <a:spLocks noChangeAspect="1" noChangeArrowheads="1"/>
              </p:cNvSpPr>
              <p:nvPr>
                <p:custDataLst>
                  <p:tags r:id="rId13"/>
                </p:custDataLst>
              </p:nvPr>
            </p:nvSpPr>
            <p:spPr bwMode="auto">
              <a:xfrm>
                <a:off x="4495" y="1198"/>
                <a:ext cx="160" cy="160"/>
              </a:xfrm>
              <a:prstGeom prst="ellipse">
                <a:avLst/>
              </a:prstGeom>
              <a:solidFill>
                <a:schemeClr val="accent1"/>
              </a:solidFill>
              <a:ln w="9525">
                <a:solidFill>
                  <a:schemeClr val="accent6"/>
                </a:solidFill>
                <a:round/>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sp>
            <p:nvSpPr>
              <p:cNvPr id="48" name="Arc 48"/>
              <p:cNvSpPr>
                <a:spLocks noChangeAspect="1"/>
              </p:cNvSpPr>
              <p:nvPr>
                <p:custDataLst>
                  <p:tags r:id="rId14"/>
                </p:custDataLst>
              </p:nvPr>
            </p:nvSpPr>
            <p:spPr bwMode="auto">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grpSp>
        <p:grpSp>
          <p:nvGrpSpPr>
            <p:cNvPr id="36" name="MoonLegend5"/>
            <p:cNvGrpSpPr>
              <a:grpSpLocks noChangeAspect="1"/>
            </p:cNvGrpSpPr>
            <p:nvPr>
              <p:custDataLst>
                <p:tags r:id="rId7"/>
              </p:custDataLst>
            </p:nvPr>
          </p:nvGrpSpPr>
          <p:grpSpPr bwMode="auto">
            <a:xfrm>
              <a:off x="6655594" y="1370805"/>
              <a:ext cx="209550" cy="209551"/>
              <a:chOff x="4495" y="1440"/>
              <a:chExt cx="160" cy="160"/>
            </a:xfrm>
          </p:grpSpPr>
          <p:sp>
            <p:nvSpPr>
              <p:cNvPr id="45" name="Oval 50"/>
              <p:cNvSpPr>
                <a:spLocks noChangeAspect="1" noChangeArrowheads="1"/>
              </p:cNvSpPr>
              <p:nvPr>
                <p:custDataLst>
                  <p:tags r:id="rId11"/>
                </p:custDataLst>
              </p:nvPr>
            </p:nvSpPr>
            <p:spPr bwMode="auto">
              <a:xfrm>
                <a:off x="4495" y="1440"/>
                <a:ext cx="160" cy="160"/>
              </a:xfrm>
              <a:prstGeom prst="ellipse">
                <a:avLst/>
              </a:prstGeom>
              <a:solidFill>
                <a:schemeClr val="accent1"/>
              </a:solidFill>
              <a:ln w="9525">
                <a:solidFill>
                  <a:schemeClr val="accent6"/>
                </a:solidFill>
                <a:round/>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sp>
            <p:nvSpPr>
              <p:cNvPr id="46" name="Oval 51"/>
              <p:cNvSpPr>
                <a:spLocks noChangeAspect="1" noChangeArrowheads="1"/>
              </p:cNvSpPr>
              <p:nvPr>
                <p:custDataLst>
                  <p:tags r:id="rId12"/>
                </p:custDataLst>
              </p:nvPr>
            </p:nvSpPr>
            <p:spPr bwMode="auto">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grpSp>
        <p:sp>
          <p:nvSpPr>
            <p:cNvPr id="37" name="Legend1"/>
            <p:cNvSpPr>
              <a:spLocks noChangeArrowheads="1"/>
            </p:cNvSpPr>
            <p:nvPr/>
          </p:nvSpPr>
          <p:spPr bwMode="auto">
            <a:xfrm>
              <a:off x="6976334" y="286539"/>
              <a:ext cx="377116" cy="180990"/>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sp>
          <p:nvSpPr>
            <p:cNvPr id="38" name="Legend2"/>
            <p:cNvSpPr>
              <a:spLocks noChangeArrowheads="1"/>
            </p:cNvSpPr>
            <p:nvPr/>
          </p:nvSpPr>
          <p:spPr bwMode="auto">
            <a:xfrm>
              <a:off x="6976334" y="561179"/>
              <a:ext cx="377116" cy="180990"/>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sp>
          <p:nvSpPr>
            <p:cNvPr id="39" name="Legend3"/>
            <p:cNvSpPr>
              <a:spLocks noChangeArrowheads="1"/>
            </p:cNvSpPr>
            <p:nvPr/>
          </p:nvSpPr>
          <p:spPr bwMode="auto">
            <a:xfrm>
              <a:off x="6976334" y="835816"/>
              <a:ext cx="377116" cy="180990"/>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sp>
          <p:nvSpPr>
            <p:cNvPr id="40" name="Legend4"/>
            <p:cNvSpPr>
              <a:spLocks noChangeArrowheads="1"/>
            </p:cNvSpPr>
            <p:nvPr/>
          </p:nvSpPr>
          <p:spPr bwMode="auto">
            <a:xfrm>
              <a:off x="6976334" y="1107280"/>
              <a:ext cx="377116" cy="180990"/>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sp>
          <p:nvSpPr>
            <p:cNvPr id="41" name="Legend5"/>
            <p:cNvSpPr>
              <a:spLocks noChangeArrowheads="1"/>
            </p:cNvSpPr>
            <p:nvPr/>
          </p:nvSpPr>
          <p:spPr bwMode="auto">
            <a:xfrm>
              <a:off x="6976334" y="1383506"/>
              <a:ext cx="377116" cy="180990"/>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grpSp>
          <p:nvGrpSpPr>
            <p:cNvPr id="42" name="MoonLegend3"/>
            <p:cNvGrpSpPr>
              <a:grpSpLocks noChangeAspect="1"/>
            </p:cNvGrpSpPr>
            <p:nvPr>
              <p:custDataLst>
                <p:tags r:id="rId8"/>
              </p:custDataLst>
            </p:nvPr>
          </p:nvGrpSpPr>
          <p:grpSpPr bwMode="auto">
            <a:xfrm>
              <a:off x="6655594" y="822322"/>
              <a:ext cx="209550" cy="209551"/>
              <a:chOff x="4495" y="1198"/>
              <a:chExt cx="160" cy="160"/>
            </a:xfrm>
          </p:grpSpPr>
          <p:sp>
            <p:nvSpPr>
              <p:cNvPr id="43" name="Oval 47"/>
              <p:cNvSpPr>
                <a:spLocks noChangeAspect="1" noChangeArrowheads="1"/>
              </p:cNvSpPr>
              <p:nvPr>
                <p:custDataLst>
                  <p:tags r:id="rId9"/>
                </p:custDataLst>
              </p:nvPr>
            </p:nvSpPr>
            <p:spPr bwMode="auto">
              <a:xfrm>
                <a:off x="4495" y="1197"/>
                <a:ext cx="160" cy="160"/>
              </a:xfrm>
              <a:prstGeom prst="ellipse">
                <a:avLst/>
              </a:prstGeom>
              <a:solidFill>
                <a:schemeClr val="accent1"/>
              </a:solidFill>
              <a:ln w="9525">
                <a:solidFill>
                  <a:schemeClr val="accent6"/>
                </a:solidFill>
                <a:round/>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sp>
            <p:nvSpPr>
              <p:cNvPr id="44" name="Arc 48"/>
              <p:cNvSpPr>
                <a:spLocks noChangeAspect="1"/>
              </p:cNvSpPr>
              <p:nvPr>
                <p:custDataLst>
                  <p:tags r:id="rId10"/>
                </p:custDataLst>
              </p:nvPr>
            </p:nvSpPr>
            <p:spPr bwMode="auto">
              <a:xfrm>
                <a:off x="4495" y="1197"/>
                <a:ext cx="160" cy="160"/>
              </a:xfrm>
              <a:prstGeom prst="arc">
                <a:avLst>
                  <a:gd name="adj1" fmla="val 16200000"/>
                  <a:gd name="adj2" fmla="val 5400000"/>
                </a:avLst>
              </a:prstGeom>
              <a:solidFill>
                <a:schemeClr val="folHlink"/>
              </a:solidFill>
              <a:ln w="9525">
                <a:solidFill>
                  <a:schemeClr val="accent6"/>
                </a:solidFill>
                <a:round/>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grpSp>
      </p:grpSp>
      <p:graphicFrame>
        <p:nvGraphicFramePr>
          <p:cNvPr id="53" name="Object 2"/>
          <p:cNvGraphicFramePr>
            <a:graphicFrameLocks noChangeAspect="1"/>
          </p:cNvGraphicFramePr>
          <p:nvPr>
            <p:custDataLst>
              <p:tags r:id="rId3"/>
            </p:custDataLst>
          </p:nvPr>
        </p:nvGraphicFramePr>
        <p:xfrm>
          <a:off x="0" y="0"/>
          <a:ext cx="161984" cy="121481"/>
        </p:xfrm>
        <a:graphic>
          <a:graphicData uri="http://schemas.openxmlformats.org/presentationml/2006/ole">
            <mc:AlternateContent xmlns:mc="http://schemas.openxmlformats.org/markup-compatibility/2006">
              <mc:Choice xmlns:v="urn:schemas-microsoft-com:vml" Requires="v">
                <p:oleObj spid="_x0000_s3277" name="think-cell Slide" r:id="rId22" imgW="360" imgH="360" progId="">
                  <p:embed/>
                </p:oleObj>
              </mc:Choice>
              <mc:Fallback>
                <p:oleObj name="think-cell Slide" r:id="rId22" imgW="360" imgH="360" progId="">
                  <p:embed/>
                  <p:pic>
                    <p:nvPicPr>
                      <p:cNvPr id="53" name="Object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0"/>
                        <a:ext cx="161984" cy="12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McK 2. Slide Title"/>
          <p:cNvSpPr>
            <a:spLocks noGrp="1"/>
          </p:cNvSpPr>
          <p:nvPr>
            <p:ph type="title"/>
          </p:nvPr>
        </p:nvSpPr>
        <p:spPr/>
        <p:txBody>
          <a:bodyPr/>
          <a:lstStyle>
            <a:lvl1pPr>
              <a:defRPr>
                <a:latin typeface="Arial" panose="020B0604020202020204" pitchFamily="34" charset="0"/>
                <a:ea typeface="Arial Unicode MS" pitchFamily="34" charset="-128"/>
                <a:cs typeface="Arial" panose="020B0604020202020204" pitchFamily="34" charset="0"/>
              </a:defRPr>
            </a:lvl1pPr>
          </a:lstStyle>
          <a:p>
            <a:r>
              <a:rPr lang="en-US" dirty="0" smtClean="0"/>
              <a:t>Click to edit Master title style</a:t>
            </a:r>
            <a:endParaRPr lang="en-US" dirty="0"/>
          </a:p>
        </p:txBody>
      </p:sp>
      <p:pic>
        <p:nvPicPr>
          <p:cNvPr id="56" name="Picture 55"/>
          <p:cNvPicPr>
            <a:picLocks noChangeAspect="1"/>
          </p:cNvPicPr>
          <p:nvPr userDrawn="1"/>
        </p:nvPicPr>
        <p:blipFill rotWithShape="1">
          <a:blip r:embed="rId24" cstate="screen">
            <a:extLst>
              <a:ext uri="{28A0092B-C50C-407E-A947-70E740481C1C}">
                <a14:useLocalDpi xmlns:a14="http://schemas.microsoft.com/office/drawing/2010/main"/>
              </a:ext>
            </a:extLst>
          </a:blip>
          <a:srcRect l="5526" r="6466" b="73721"/>
          <a:stretch/>
        </p:blipFill>
        <p:spPr>
          <a:xfrm>
            <a:off x="121489" y="4834852"/>
            <a:ext cx="1989372" cy="206609"/>
          </a:xfrm>
          <a:prstGeom prst="rect">
            <a:avLst/>
          </a:prstGeom>
        </p:spPr>
      </p:pic>
      <p:sp>
        <p:nvSpPr>
          <p:cNvPr id="57" name="TextBox 1"/>
          <p:cNvSpPr txBox="1"/>
          <p:nvPr userDrawn="1"/>
        </p:nvSpPr>
        <p:spPr>
          <a:xfrm>
            <a:off x="8719605" y="4924835"/>
            <a:ext cx="213819" cy="116622"/>
          </a:xfrm>
          <a:prstGeom prst="rect">
            <a:avLst/>
          </a:prstGeom>
          <a:noFill/>
        </p:spPr>
        <p:txBody>
          <a:bodyPr wrap="none" lIns="0" tIns="0" rIns="0" bIns="0"/>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defTabSz="685699" fontAlgn="base">
              <a:spcBef>
                <a:spcPct val="0"/>
              </a:spcBef>
              <a:spcAft>
                <a:spcPct val="0"/>
              </a:spcAft>
            </a:pPr>
            <a:fld id="{FD111DF1-2698-4474-9AD6-653D1BAE4A32}" type="slidenum">
              <a:rPr lang="pt-BR" altLang="en-US" sz="750">
                <a:solidFill>
                  <a:srgbClr val="000000"/>
                </a:solidFill>
              </a:rPr>
              <a:pPr defTabSz="685699" fontAlgn="base">
                <a:spcBef>
                  <a:spcPct val="0"/>
                </a:spcBef>
                <a:spcAft>
                  <a:spcPct val="0"/>
                </a:spcAft>
              </a:pPr>
              <a:t>‹#›</a:t>
            </a:fld>
            <a:endParaRPr lang="pt-BR" altLang="en-US" sz="750" dirty="0">
              <a:solidFill>
                <a:srgbClr val="000000"/>
              </a:solidFill>
            </a:endParaRPr>
          </a:p>
        </p:txBody>
      </p:sp>
    </p:spTree>
    <p:extLst>
      <p:ext uri="{BB962C8B-B14F-4D97-AF65-F5344CB8AC3E}">
        <p14:creationId xmlns:p14="http://schemas.microsoft.com/office/powerpoint/2010/main" val="183080384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Box 1"/>
          <p:cNvSpPr txBox="1"/>
          <p:nvPr userDrawn="1"/>
        </p:nvSpPr>
        <p:spPr>
          <a:xfrm>
            <a:off x="8719605" y="4924835"/>
            <a:ext cx="213819" cy="116622"/>
          </a:xfrm>
          <a:prstGeom prst="rect">
            <a:avLst/>
          </a:prstGeom>
          <a:noFill/>
        </p:spPr>
        <p:txBody>
          <a:bodyPr wrap="none" lIns="0" tIns="0" rIns="0" bIns="0"/>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defTabSz="685699" fontAlgn="base">
              <a:spcBef>
                <a:spcPct val="0"/>
              </a:spcBef>
              <a:spcAft>
                <a:spcPct val="0"/>
              </a:spcAft>
            </a:pPr>
            <a:fld id="{FD111DF1-2698-4474-9AD6-653D1BAE4A32}" type="slidenum">
              <a:rPr lang="pt-BR" altLang="en-US" sz="750">
                <a:solidFill>
                  <a:srgbClr val="000000"/>
                </a:solidFill>
              </a:rPr>
              <a:pPr defTabSz="685699" fontAlgn="base">
                <a:spcBef>
                  <a:spcPct val="0"/>
                </a:spcBef>
                <a:spcAft>
                  <a:spcPct val="0"/>
                </a:spcAft>
              </a:pPr>
              <a:t>‹#›</a:t>
            </a:fld>
            <a:endParaRPr lang="pt-BR" altLang="en-US" sz="750" dirty="0">
              <a:solidFill>
                <a:srgbClr val="000000"/>
              </a:solidFill>
            </a:endParaRPr>
          </a:p>
        </p:txBody>
      </p:sp>
    </p:spTree>
    <p:extLst>
      <p:ext uri="{BB962C8B-B14F-4D97-AF65-F5344CB8AC3E}">
        <p14:creationId xmlns:p14="http://schemas.microsoft.com/office/powerpoint/2010/main" val="416769893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7602272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custDataLst>
              <p:tags r:id="rId2"/>
            </p:custDataLst>
          </p:nvPr>
        </p:nvGraphicFramePr>
        <p:xfrm>
          <a:off x="0" y="0"/>
          <a:ext cx="161984" cy="121481"/>
        </p:xfrm>
        <a:graphic>
          <a:graphicData uri="http://schemas.openxmlformats.org/presentationml/2006/ole">
            <mc:AlternateContent xmlns:mc="http://schemas.openxmlformats.org/markup-compatibility/2006">
              <mc:Choice xmlns:v="urn:schemas-microsoft-com:vml" Requires="v">
                <p:oleObj spid="_x0000_s4199" name="think-cell Slide" r:id="rId19" imgW="360" imgH="360" progId="">
                  <p:embed/>
                </p:oleObj>
              </mc:Choice>
              <mc:Fallback>
                <p:oleObj name="think-cell Slide" r:id="rId19" imgW="360" imgH="360" progId="">
                  <p:embed/>
                  <p:pic>
                    <p:nvPicPr>
                      <p:cNvPr id="2" name="Object 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61984" cy="12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McK 1. On-page tracker" hidden="1"/>
          <p:cNvSpPr>
            <a:spLocks noChangeArrowheads="1"/>
          </p:cNvSpPr>
          <p:nvPr/>
        </p:nvSpPr>
        <p:spPr bwMode="auto">
          <a:xfrm>
            <a:off x="121491" y="20657"/>
            <a:ext cx="644407" cy="161583"/>
          </a:xfrm>
          <a:prstGeom prst="rect">
            <a:avLst/>
          </a:prstGeom>
          <a:noFill/>
          <a:ln>
            <a:noFill/>
          </a:ln>
          <a:effectLst/>
          <a:extLst/>
        </p:spPr>
        <p:txBody>
          <a:bodyPr wrap="none" lIns="0" tIns="0" rIns="0" bIns="0">
            <a:spAutoFit/>
          </a:bodyPr>
          <a:lstStyle/>
          <a:p>
            <a:pPr defTabSz="685699" fontAlgn="base">
              <a:spcBef>
                <a:spcPct val="0"/>
              </a:spcBef>
              <a:spcAft>
                <a:spcPct val="0"/>
              </a:spcAft>
              <a:defRPr/>
            </a:pPr>
            <a:r>
              <a:rPr lang="en-US" sz="1050" dirty="0">
                <a:solidFill>
                  <a:srgbClr val="808080"/>
                </a:solidFill>
              </a:rPr>
              <a:t>TRACKER</a:t>
            </a:r>
          </a:p>
        </p:txBody>
      </p:sp>
      <p:sp>
        <p:nvSpPr>
          <p:cNvPr id="4" name="McK 3. Unit of measure" hidden="1"/>
          <p:cNvSpPr txBox="1">
            <a:spLocks noChangeArrowheads="1"/>
          </p:cNvSpPr>
          <p:nvPr/>
        </p:nvSpPr>
        <p:spPr bwMode="auto">
          <a:xfrm>
            <a:off x="121491" y="434902"/>
            <a:ext cx="8794113" cy="184666"/>
          </a:xfrm>
          <a:prstGeom prst="rect">
            <a:avLst/>
          </a:prstGeom>
          <a:noFill/>
          <a:ln>
            <a:noFill/>
          </a:ln>
          <a:effectLst/>
          <a:ex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200" dirty="0" smtClean="0">
                <a:solidFill>
                  <a:srgbClr val="808080"/>
                </a:solidFill>
                <a:latin typeface="Proxima Nova Rg"/>
              </a:rPr>
              <a:t>Unit of measure</a:t>
            </a:r>
          </a:p>
        </p:txBody>
      </p:sp>
      <p:grpSp>
        <p:nvGrpSpPr>
          <p:cNvPr id="5" name="ACET" hidden="1"/>
          <p:cNvGrpSpPr>
            <a:grpSpLocks/>
          </p:cNvGrpSpPr>
          <p:nvPr/>
        </p:nvGrpSpPr>
        <p:grpSpPr bwMode="auto">
          <a:xfrm>
            <a:off x="1482156" y="863732"/>
            <a:ext cx="4350892" cy="387524"/>
            <a:chOff x="915" y="711"/>
            <a:chExt cx="2686" cy="319"/>
          </a:xfrm>
        </p:grpSpPr>
        <p:cxnSp>
          <p:nvCxnSpPr>
            <p:cNvPr id="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sp>
          <p:nvSpPr>
            <p:cNvPr id="7" name="AutoShape 250"/>
            <p:cNvSpPr>
              <a:spLocks noChangeArrowheads="1"/>
            </p:cNvSpPr>
            <p:nvPr/>
          </p:nvSpPr>
          <p:spPr bwMode="auto">
            <a:xfrm>
              <a:off x="915" y="711"/>
              <a:ext cx="2686" cy="319"/>
            </a:xfrm>
            <a:prstGeom prst="leftRightArrow">
              <a:avLst>
                <a:gd name="adj1" fmla="val 100000"/>
                <a:gd name="adj2" fmla="val 0"/>
              </a:avLst>
            </a:prstGeom>
            <a:noFill/>
            <a:ln>
              <a:noFill/>
            </a:ln>
            <a:effectLst/>
            <a:extLst/>
          </p:spPr>
          <p:txBody>
            <a:bodyPr lIns="0" tIns="0" rIns="0" bIns="18288" anchor="b">
              <a:spAutoFit/>
            </a:bodyPr>
            <a:lstStyle/>
            <a:p>
              <a:pPr defTabSz="685699" fontAlgn="base">
                <a:spcBef>
                  <a:spcPct val="0"/>
                </a:spcBef>
                <a:spcAft>
                  <a:spcPct val="0"/>
                </a:spcAft>
                <a:defRPr/>
              </a:pPr>
              <a:r>
                <a:rPr lang="en-US" sz="1200" b="1" dirty="0">
                  <a:solidFill>
                    <a:srgbClr val="000000"/>
                  </a:solidFill>
                </a:rPr>
                <a:t>Title</a:t>
              </a:r>
            </a:p>
            <a:p>
              <a:pPr defTabSz="685699" fontAlgn="base">
                <a:spcBef>
                  <a:spcPct val="0"/>
                </a:spcBef>
                <a:spcAft>
                  <a:spcPct val="0"/>
                </a:spcAft>
                <a:defRPr/>
              </a:pPr>
              <a:r>
                <a:rPr lang="en-US" sz="1200" dirty="0">
                  <a:solidFill>
                    <a:srgbClr val="808080"/>
                  </a:solidFill>
                </a:rPr>
                <a:t>Unit of measure</a:t>
              </a:r>
            </a:p>
          </p:txBody>
        </p:sp>
      </p:grpSp>
      <p:grpSp>
        <p:nvGrpSpPr>
          <p:cNvPr id="8" name="McK Slide Elements" hidden="1"/>
          <p:cNvGrpSpPr>
            <a:grpSpLocks/>
          </p:cNvGrpSpPr>
          <p:nvPr/>
        </p:nvGrpSpPr>
        <p:grpSpPr bwMode="auto">
          <a:xfrm>
            <a:off x="121491" y="4734093"/>
            <a:ext cx="8794113" cy="307345"/>
            <a:chOff x="75" y="3897"/>
            <a:chExt cx="5385" cy="253"/>
          </a:xfrm>
        </p:grpSpPr>
        <p:sp>
          <p:nvSpPr>
            <p:cNvPr id="9" name="McK 4. Footnote"/>
            <p:cNvSpPr txBox="1">
              <a:spLocks noChangeArrowheads="1"/>
            </p:cNvSpPr>
            <p:nvPr/>
          </p:nvSpPr>
          <p:spPr bwMode="auto">
            <a:xfrm>
              <a:off x="75" y="3897"/>
              <a:ext cx="5385" cy="95"/>
            </a:xfrm>
            <a:prstGeom prst="rect">
              <a:avLst/>
            </a:prstGeom>
            <a:noFill/>
            <a:ln>
              <a:noFill/>
            </a:ln>
            <a:effectLs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58301" indent="-58301" fontAlgn="base">
                <a:spcBef>
                  <a:spcPct val="0"/>
                </a:spcBef>
                <a:spcAft>
                  <a:spcPct val="0"/>
                </a:spcAft>
                <a:defRPr/>
              </a:pPr>
              <a:r>
                <a:rPr lang="en-US" sz="750" dirty="0" smtClean="0">
                  <a:solidFill>
                    <a:srgbClr val="000000"/>
                  </a:solidFill>
                  <a:latin typeface="Proxima Nova Rg"/>
                </a:rPr>
                <a:t>1 Footnote</a:t>
              </a:r>
            </a:p>
          </p:txBody>
        </p:sp>
        <p:sp>
          <p:nvSpPr>
            <p:cNvPr id="10" name="McK 5. Source"/>
            <p:cNvSpPr>
              <a:spLocks noChangeArrowheads="1"/>
            </p:cNvSpPr>
            <p:nvPr/>
          </p:nvSpPr>
          <p:spPr bwMode="auto">
            <a:xfrm>
              <a:off x="75" y="4055"/>
              <a:ext cx="5152" cy="95"/>
            </a:xfrm>
            <a:prstGeom prst="rect">
              <a:avLst/>
            </a:prstGeom>
            <a:noFill/>
            <a:ln>
              <a:noFill/>
            </a:ln>
            <a:effectLst/>
            <a:extLst/>
          </p:spPr>
          <p:txBody>
            <a:bodyPr lIns="0" tIns="0" rIns="0" bIns="0" anchor="b">
              <a:spAutoFit/>
            </a:bodyPr>
            <a:lstStyle/>
            <a:p>
              <a:pPr marL="428760" indent="-428760" defTabSz="685043" fontAlgn="base">
                <a:spcBef>
                  <a:spcPct val="0"/>
                </a:spcBef>
                <a:spcAft>
                  <a:spcPct val="0"/>
                </a:spcAft>
                <a:tabLst>
                  <a:tab pos="428760" algn="l"/>
                </a:tabLst>
                <a:defRPr/>
              </a:pPr>
              <a:r>
                <a:rPr lang="en-US" sz="750" dirty="0">
                  <a:solidFill>
                    <a:srgbClr val="000000"/>
                  </a:solidFill>
                </a:rPr>
                <a:t>SOURCE: Source</a:t>
              </a:r>
            </a:p>
          </p:txBody>
        </p:sp>
      </p:grpSp>
      <p:grpSp>
        <p:nvGrpSpPr>
          <p:cNvPr id="11" name="LegendBoxes" hidden="1"/>
          <p:cNvGrpSpPr>
            <a:grpSpLocks/>
          </p:cNvGrpSpPr>
          <p:nvPr/>
        </p:nvGrpSpPr>
        <p:grpSpPr bwMode="auto">
          <a:xfrm>
            <a:off x="8144560" y="208947"/>
            <a:ext cx="644697" cy="760471"/>
            <a:chOff x="4936" y="176"/>
            <a:chExt cx="398" cy="626"/>
          </a:xfrm>
        </p:grpSpPr>
        <p:sp>
          <p:nvSpPr>
            <p:cNvPr id="12" name="Legend1"/>
            <p:cNvSpPr>
              <a:spLocks noChangeArrowheads="1"/>
            </p:cNvSpPr>
            <p:nvPr/>
          </p:nvSpPr>
          <p:spPr bwMode="auto">
            <a:xfrm>
              <a:off x="5096" y="176"/>
              <a:ext cx="238" cy="114"/>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sp>
          <p:nvSpPr>
            <p:cNvPr id="13"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sp>
          <p:nvSpPr>
            <p:cNvPr id="14" name="Legend2"/>
            <p:cNvSpPr>
              <a:spLocks noChangeArrowheads="1"/>
            </p:cNvSpPr>
            <p:nvPr/>
          </p:nvSpPr>
          <p:spPr bwMode="auto">
            <a:xfrm>
              <a:off x="5096" y="346"/>
              <a:ext cx="238" cy="114"/>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sp>
          <p:nvSpPr>
            <p:cNvPr id="15"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sp>
          <p:nvSpPr>
            <p:cNvPr id="16" name="Legend3"/>
            <p:cNvSpPr>
              <a:spLocks noChangeArrowheads="1"/>
            </p:cNvSpPr>
            <p:nvPr/>
          </p:nvSpPr>
          <p:spPr bwMode="auto">
            <a:xfrm>
              <a:off x="5096" y="517"/>
              <a:ext cx="238" cy="114"/>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sp>
          <p:nvSpPr>
            <p:cNvPr id="17"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sp>
          <p:nvSpPr>
            <p:cNvPr id="18" name="Legend4"/>
            <p:cNvSpPr>
              <a:spLocks noChangeArrowheads="1"/>
            </p:cNvSpPr>
            <p:nvPr/>
          </p:nvSpPr>
          <p:spPr bwMode="auto">
            <a:xfrm>
              <a:off x="5096" y="688"/>
              <a:ext cx="238" cy="114"/>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sp>
          <p:nvSpPr>
            <p:cNvPr id="19"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grpSp>
      <p:grpSp>
        <p:nvGrpSpPr>
          <p:cNvPr id="20" name="LegendLines" hidden="1"/>
          <p:cNvGrpSpPr>
            <a:grpSpLocks/>
          </p:cNvGrpSpPr>
          <p:nvPr/>
        </p:nvGrpSpPr>
        <p:grpSpPr bwMode="auto">
          <a:xfrm>
            <a:off x="7830314" y="208948"/>
            <a:ext cx="958946" cy="556383"/>
            <a:chOff x="4750" y="176"/>
            <a:chExt cx="592" cy="458"/>
          </a:xfrm>
        </p:grpSpPr>
        <p:sp>
          <p:nvSpPr>
            <p:cNvPr id="21"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p:spPr>
          <p:txBody>
            <a:bodyPr/>
            <a:lstStyle/>
            <a:p>
              <a:pPr defTabSz="685699" fontAlgn="base">
                <a:spcBef>
                  <a:spcPct val="0"/>
                </a:spcBef>
                <a:spcAft>
                  <a:spcPct val="0"/>
                </a:spcAft>
                <a:defRPr/>
              </a:pPr>
              <a:endParaRPr lang="en-US" sz="1200" dirty="0">
                <a:solidFill>
                  <a:srgbClr val="000000"/>
                </a:solidFill>
              </a:endParaRPr>
            </a:p>
          </p:txBody>
        </p:sp>
        <p:sp>
          <p:nvSpPr>
            <p:cNvPr id="22"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p:spPr>
          <p:txBody>
            <a:bodyPr/>
            <a:lstStyle/>
            <a:p>
              <a:pPr defTabSz="685699" fontAlgn="base">
                <a:spcBef>
                  <a:spcPct val="0"/>
                </a:spcBef>
                <a:spcAft>
                  <a:spcPct val="0"/>
                </a:spcAft>
                <a:defRPr/>
              </a:pPr>
              <a:endParaRPr lang="en-US" sz="1200" dirty="0">
                <a:solidFill>
                  <a:srgbClr val="000000"/>
                </a:solidFill>
              </a:endParaRPr>
            </a:p>
          </p:txBody>
        </p:sp>
        <p:sp>
          <p:nvSpPr>
            <p:cNvPr id="23"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p:spPr>
          <p:txBody>
            <a:bodyPr/>
            <a:lstStyle/>
            <a:p>
              <a:pPr defTabSz="685699" fontAlgn="base">
                <a:spcBef>
                  <a:spcPct val="0"/>
                </a:spcBef>
                <a:spcAft>
                  <a:spcPct val="0"/>
                </a:spcAft>
                <a:defRPr/>
              </a:pPr>
              <a:endParaRPr lang="en-US" sz="1200" dirty="0">
                <a:solidFill>
                  <a:srgbClr val="000000"/>
                </a:solidFill>
              </a:endParaRPr>
            </a:p>
          </p:txBody>
        </p:sp>
        <p:sp>
          <p:nvSpPr>
            <p:cNvPr id="24" name="Legend1"/>
            <p:cNvSpPr>
              <a:spLocks noChangeArrowheads="1"/>
            </p:cNvSpPr>
            <p:nvPr/>
          </p:nvSpPr>
          <p:spPr bwMode="auto">
            <a:xfrm>
              <a:off x="5104" y="176"/>
              <a:ext cx="238" cy="114"/>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sp>
          <p:nvSpPr>
            <p:cNvPr id="25" name="Legend2"/>
            <p:cNvSpPr>
              <a:spLocks noChangeArrowheads="1"/>
            </p:cNvSpPr>
            <p:nvPr/>
          </p:nvSpPr>
          <p:spPr bwMode="auto">
            <a:xfrm>
              <a:off x="5104" y="344"/>
              <a:ext cx="238" cy="114"/>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sp>
          <p:nvSpPr>
            <p:cNvPr id="26" name="Legend3"/>
            <p:cNvSpPr>
              <a:spLocks noChangeArrowheads="1"/>
            </p:cNvSpPr>
            <p:nvPr/>
          </p:nvSpPr>
          <p:spPr bwMode="auto">
            <a:xfrm>
              <a:off x="5104" y="520"/>
              <a:ext cx="238" cy="114"/>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grpSp>
      <p:grpSp>
        <p:nvGrpSpPr>
          <p:cNvPr id="27" name="McKSticker" hidden="1"/>
          <p:cNvGrpSpPr>
            <a:grpSpLocks/>
          </p:cNvGrpSpPr>
          <p:nvPr/>
        </p:nvGrpSpPr>
        <p:grpSpPr bwMode="auto">
          <a:xfrm>
            <a:off x="7925886" y="208949"/>
            <a:ext cx="992962" cy="166199"/>
            <a:chOff x="7768137" y="285750"/>
            <a:chExt cx="972638" cy="216820"/>
          </a:xfrm>
        </p:grpSpPr>
        <p:sp>
          <p:nvSpPr>
            <p:cNvPr id="28" name="StickerRectangle"/>
            <p:cNvSpPr>
              <a:spLocks noChangeArrowheads="1"/>
            </p:cNvSpPr>
            <p:nvPr/>
          </p:nvSpPr>
          <p:spPr bwMode="auto">
            <a:xfrm>
              <a:off x="7947388" y="285750"/>
              <a:ext cx="793387" cy="216820"/>
            </a:xfrm>
            <a:prstGeom prst="leftRightArrow">
              <a:avLst>
                <a:gd name="adj1" fmla="val 100000"/>
                <a:gd name="adj2" fmla="val 0"/>
              </a:avLst>
            </a:prstGeom>
            <a:noFill/>
            <a:ln>
              <a:noFill/>
            </a:ln>
            <a:effectLst/>
            <a:extLst/>
          </p:spPr>
          <p:txBody>
            <a:bodyPr wrap="none" lIns="27432" tIns="0" rIns="0" bIns="27432">
              <a:spAutoFit/>
            </a:bodyPr>
            <a:lstStyle/>
            <a:p>
              <a:pPr algn="r" defTabSz="685043" fontAlgn="base">
                <a:spcBef>
                  <a:spcPct val="0"/>
                </a:spcBef>
                <a:spcAft>
                  <a:spcPct val="0"/>
                </a:spcAft>
                <a:buClr>
                  <a:srgbClr val="273763"/>
                </a:buClr>
                <a:defRPr/>
              </a:pPr>
              <a:r>
                <a:rPr lang="en-US" sz="900" dirty="0">
                  <a:solidFill>
                    <a:srgbClr val="808080"/>
                  </a:solidFill>
                </a:rPr>
                <a:t>PRELIMINARY</a:t>
              </a:r>
            </a:p>
          </p:txBody>
        </p:sp>
        <p:cxnSp>
          <p:nvCxnSpPr>
            <p:cNvPr id="29" name="AutoShape 31"/>
            <p:cNvCxnSpPr>
              <a:cxnSpLocks noChangeShapeType="1"/>
            </p:cNvCxnSpPr>
            <p:nvPr/>
          </p:nvCxnSpPr>
          <p:spPr bwMode="auto">
            <a:xfrm>
              <a:off x="7768137"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30" name="AutoShape 32"/>
            <p:cNvCxnSpPr>
              <a:cxnSpLocks noChangeShapeType="1"/>
            </p:cNvCxnSpPr>
            <p:nvPr/>
          </p:nvCxnSpPr>
          <p:spPr bwMode="auto">
            <a:xfrm>
              <a:off x="7768137" y="498116"/>
              <a:ext cx="972638"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31" name="LegendMoons" hidden="1"/>
          <p:cNvGrpSpPr>
            <a:grpSpLocks/>
          </p:cNvGrpSpPr>
          <p:nvPr/>
        </p:nvGrpSpPr>
        <p:grpSpPr bwMode="auto">
          <a:xfrm>
            <a:off x="8076528" y="208952"/>
            <a:ext cx="711929" cy="999788"/>
            <a:chOff x="6655594" y="273840"/>
            <a:chExt cx="697856" cy="1306516"/>
          </a:xfrm>
        </p:grpSpPr>
        <p:grpSp>
          <p:nvGrpSpPr>
            <p:cNvPr id="32" name="MoonLegend1"/>
            <p:cNvGrpSpPr>
              <a:grpSpLocks noChangeAspect="1"/>
            </p:cNvGrpSpPr>
            <p:nvPr>
              <p:custDataLst>
                <p:tags r:id="rId3"/>
              </p:custDataLst>
            </p:nvPr>
          </p:nvGrpSpPr>
          <p:grpSpPr bwMode="auto">
            <a:xfrm>
              <a:off x="6655594" y="273840"/>
              <a:ext cx="209550" cy="209551"/>
              <a:chOff x="4533" y="183"/>
              <a:chExt cx="144" cy="144"/>
            </a:xfrm>
          </p:grpSpPr>
          <p:sp>
            <p:nvSpPr>
              <p:cNvPr id="50" name="Oval 38"/>
              <p:cNvSpPr>
                <a:spLocks noChangeAspect="1" noChangeArrowheads="1"/>
              </p:cNvSpPr>
              <p:nvPr>
                <p:custDataLst>
                  <p:tags r:id="rId16"/>
                </p:custDataLst>
              </p:nvPr>
            </p:nvSpPr>
            <p:spPr bwMode="auto">
              <a:xfrm>
                <a:off x="4533" y="183"/>
                <a:ext cx="144" cy="144"/>
              </a:xfrm>
              <a:prstGeom prst="ellipse">
                <a:avLst/>
              </a:prstGeom>
              <a:solidFill>
                <a:schemeClr val="accent1"/>
              </a:solidFill>
              <a:ln w="9525">
                <a:solidFill>
                  <a:schemeClr val="accent6"/>
                </a:solidFill>
                <a:round/>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sp>
            <p:nvSpPr>
              <p:cNvPr id="51" name="Arc 39" hidden="1"/>
              <p:cNvSpPr>
                <a:spLocks noChangeAspect="1"/>
              </p:cNvSpPr>
              <p:nvPr>
                <p:custDataLst>
                  <p:tags r:id="rId17"/>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grpSp>
        <p:grpSp>
          <p:nvGrpSpPr>
            <p:cNvPr id="33" name="MoonLegend2"/>
            <p:cNvGrpSpPr>
              <a:grpSpLocks noChangeAspect="1"/>
            </p:cNvGrpSpPr>
            <p:nvPr>
              <p:custDataLst>
                <p:tags r:id="rId4"/>
              </p:custDataLst>
            </p:nvPr>
          </p:nvGrpSpPr>
          <p:grpSpPr bwMode="auto">
            <a:xfrm>
              <a:off x="6655594" y="548081"/>
              <a:ext cx="209550" cy="209551"/>
              <a:chOff x="1694" y="2044"/>
              <a:chExt cx="160" cy="160"/>
            </a:xfrm>
          </p:grpSpPr>
          <p:sp>
            <p:nvSpPr>
              <p:cNvPr id="48" name="Oval 41"/>
              <p:cNvSpPr>
                <a:spLocks noChangeAspect="1" noChangeArrowheads="1"/>
              </p:cNvSpPr>
              <p:nvPr>
                <p:custDataLst>
                  <p:tags r:id="rId14"/>
                </p:custDataLst>
              </p:nvPr>
            </p:nvSpPr>
            <p:spPr bwMode="auto">
              <a:xfrm>
                <a:off x="1694" y="2044"/>
                <a:ext cx="160" cy="160"/>
              </a:xfrm>
              <a:prstGeom prst="ellipse">
                <a:avLst/>
              </a:prstGeom>
              <a:solidFill>
                <a:schemeClr val="accent1"/>
              </a:solidFill>
              <a:ln w="9525">
                <a:solidFill>
                  <a:schemeClr val="accent6"/>
                </a:solidFill>
                <a:round/>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sp>
            <p:nvSpPr>
              <p:cNvPr id="49" name="Arc 42"/>
              <p:cNvSpPr>
                <a:spLocks noChangeAspect="1"/>
              </p:cNvSpPr>
              <p:nvPr>
                <p:custDataLst>
                  <p:tags r:id="rId15"/>
                </p:custDataLst>
              </p:nvPr>
            </p:nvSpPr>
            <p:spPr bwMode="auto">
              <a:xfrm>
                <a:off x="1694" y="2044"/>
                <a:ext cx="160" cy="160"/>
              </a:xfrm>
              <a:prstGeom prst="arc">
                <a:avLst/>
              </a:prstGeom>
              <a:solidFill>
                <a:schemeClr val="folHlink"/>
              </a:solidFill>
              <a:ln w="9525">
                <a:solidFill>
                  <a:schemeClr val="accent6"/>
                </a:solidFill>
                <a:round/>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grpSp>
        <p:grpSp>
          <p:nvGrpSpPr>
            <p:cNvPr id="34" name="MoonLegend4"/>
            <p:cNvGrpSpPr>
              <a:grpSpLocks noChangeAspect="1"/>
            </p:cNvGrpSpPr>
            <p:nvPr>
              <p:custDataLst>
                <p:tags r:id="rId5"/>
              </p:custDataLst>
            </p:nvPr>
          </p:nvGrpSpPr>
          <p:grpSpPr bwMode="auto">
            <a:xfrm>
              <a:off x="6655594" y="1096563"/>
              <a:ext cx="209550" cy="209551"/>
              <a:chOff x="4495" y="1198"/>
              <a:chExt cx="160" cy="160"/>
            </a:xfrm>
          </p:grpSpPr>
          <p:sp>
            <p:nvSpPr>
              <p:cNvPr id="46" name="Oval 47"/>
              <p:cNvSpPr>
                <a:spLocks noChangeAspect="1" noChangeArrowheads="1"/>
              </p:cNvSpPr>
              <p:nvPr>
                <p:custDataLst>
                  <p:tags r:id="rId12"/>
                </p:custDataLst>
              </p:nvPr>
            </p:nvSpPr>
            <p:spPr bwMode="auto">
              <a:xfrm>
                <a:off x="4495" y="1198"/>
                <a:ext cx="160" cy="160"/>
              </a:xfrm>
              <a:prstGeom prst="ellipse">
                <a:avLst/>
              </a:prstGeom>
              <a:solidFill>
                <a:schemeClr val="accent1"/>
              </a:solidFill>
              <a:ln w="9525">
                <a:solidFill>
                  <a:schemeClr val="accent6"/>
                </a:solidFill>
                <a:round/>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sp>
            <p:nvSpPr>
              <p:cNvPr id="47" name="Arc 48"/>
              <p:cNvSpPr>
                <a:spLocks noChangeAspect="1"/>
              </p:cNvSpPr>
              <p:nvPr>
                <p:custDataLst>
                  <p:tags r:id="rId13"/>
                </p:custDataLst>
              </p:nvPr>
            </p:nvSpPr>
            <p:spPr bwMode="auto">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grpSp>
        <p:grpSp>
          <p:nvGrpSpPr>
            <p:cNvPr id="35" name="MoonLegend5"/>
            <p:cNvGrpSpPr>
              <a:grpSpLocks noChangeAspect="1"/>
            </p:cNvGrpSpPr>
            <p:nvPr>
              <p:custDataLst>
                <p:tags r:id="rId6"/>
              </p:custDataLst>
            </p:nvPr>
          </p:nvGrpSpPr>
          <p:grpSpPr bwMode="auto">
            <a:xfrm>
              <a:off x="6655594" y="1370805"/>
              <a:ext cx="209550" cy="209551"/>
              <a:chOff x="4495" y="1440"/>
              <a:chExt cx="160" cy="160"/>
            </a:xfrm>
          </p:grpSpPr>
          <p:sp>
            <p:nvSpPr>
              <p:cNvPr id="44" name="Oval 50"/>
              <p:cNvSpPr>
                <a:spLocks noChangeAspect="1" noChangeArrowheads="1"/>
              </p:cNvSpPr>
              <p:nvPr>
                <p:custDataLst>
                  <p:tags r:id="rId10"/>
                </p:custDataLst>
              </p:nvPr>
            </p:nvSpPr>
            <p:spPr bwMode="auto">
              <a:xfrm>
                <a:off x="4495" y="1440"/>
                <a:ext cx="160" cy="160"/>
              </a:xfrm>
              <a:prstGeom prst="ellipse">
                <a:avLst/>
              </a:prstGeom>
              <a:solidFill>
                <a:schemeClr val="accent1"/>
              </a:solidFill>
              <a:ln w="9525">
                <a:solidFill>
                  <a:schemeClr val="accent6"/>
                </a:solidFill>
                <a:round/>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sp>
            <p:nvSpPr>
              <p:cNvPr id="45" name="Oval 51"/>
              <p:cNvSpPr>
                <a:spLocks noChangeAspect="1" noChangeArrowheads="1"/>
              </p:cNvSpPr>
              <p:nvPr>
                <p:custDataLst>
                  <p:tags r:id="rId11"/>
                </p:custDataLst>
              </p:nvPr>
            </p:nvSpPr>
            <p:spPr bwMode="auto">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grpSp>
        <p:sp>
          <p:nvSpPr>
            <p:cNvPr id="36" name="Legend1"/>
            <p:cNvSpPr>
              <a:spLocks noChangeArrowheads="1"/>
            </p:cNvSpPr>
            <p:nvPr/>
          </p:nvSpPr>
          <p:spPr bwMode="auto">
            <a:xfrm>
              <a:off x="6976334" y="286539"/>
              <a:ext cx="377116" cy="180990"/>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sp>
          <p:nvSpPr>
            <p:cNvPr id="37" name="Legend2"/>
            <p:cNvSpPr>
              <a:spLocks noChangeArrowheads="1"/>
            </p:cNvSpPr>
            <p:nvPr/>
          </p:nvSpPr>
          <p:spPr bwMode="auto">
            <a:xfrm>
              <a:off x="6976334" y="561179"/>
              <a:ext cx="377116" cy="180990"/>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sp>
          <p:nvSpPr>
            <p:cNvPr id="38" name="Legend3"/>
            <p:cNvSpPr>
              <a:spLocks noChangeArrowheads="1"/>
            </p:cNvSpPr>
            <p:nvPr/>
          </p:nvSpPr>
          <p:spPr bwMode="auto">
            <a:xfrm>
              <a:off x="6976334" y="835816"/>
              <a:ext cx="377116" cy="180990"/>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sp>
          <p:nvSpPr>
            <p:cNvPr id="39" name="Legend4"/>
            <p:cNvSpPr>
              <a:spLocks noChangeArrowheads="1"/>
            </p:cNvSpPr>
            <p:nvPr/>
          </p:nvSpPr>
          <p:spPr bwMode="auto">
            <a:xfrm>
              <a:off x="6976334" y="1107280"/>
              <a:ext cx="377116" cy="180990"/>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sp>
          <p:nvSpPr>
            <p:cNvPr id="40" name="Legend5"/>
            <p:cNvSpPr>
              <a:spLocks noChangeArrowheads="1"/>
            </p:cNvSpPr>
            <p:nvPr/>
          </p:nvSpPr>
          <p:spPr bwMode="auto">
            <a:xfrm>
              <a:off x="6976334" y="1383506"/>
              <a:ext cx="377116" cy="180990"/>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grpSp>
          <p:nvGrpSpPr>
            <p:cNvPr id="41" name="MoonLegend3"/>
            <p:cNvGrpSpPr>
              <a:grpSpLocks noChangeAspect="1"/>
            </p:cNvGrpSpPr>
            <p:nvPr>
              <p:custDataLst>
                <p:tags r:id="rId7"/>
              </p:custDataLst>
            </p:nvPr>
          </p:nvGrpSpPr>
          <p:grpSpPr bwMode="auto">
            <a:xfrm>
              <a:off x="6655594" y="822322"/>
              <a:ext cx="209550" cy="209551"/>
              <a:chOff x="4495" y="1198"/>
              <a:chExt cx="160" cy="160"/>
            </a:xfrm>
          </p:grpSpPr>
          <p:sp>
            <p:nvSpPr>
              <p:cNvPr id="42" name="Oval 47"/>
              <p:cNvSpPr>
                <a:spLocks noChangeAspect="1" noChangeArrowheads="1"/>
              </p:cNvSpPr>
              <p:nvPr>
                <p:custDataLst>
                  <p:tags r:id="rId8"/>
                </p:custDataLst>
              </p:nvPr>
            </p:nvSpPr>
            <p:spPr bwMode="auto">
              <a:xfrm>
                <a:off x="4495" y="1197"/>
                <a:ext cx="160" cy="160"/>
              </a:xfrm>
              <a:prstGeom prst="ellipse">
                <a:avLst/>
              </a:prstGeom>
              <a:solidFill>
                <a:schemeClr val="accent1"/>
              </a:solidFill>
              <a:ln w="9525">
                <a:solidFill>
                  <a:schemeClr val="accent6"/>
                </a:solidFill>
                <a:round/>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sp>
            <p:nvSpPr>
              <p:cNvPr id="43" name="Arc 48"/>
              <p:cNvSpPr>
                <a:spLocks noChangeAspect="1"/>
              </p:cNvSpPr>
              <p:nvPr>
                <p:custDataLst>
                  <p:tags r:id="rId9"/>
                </p:custDataLst>
              </p:nvPr>
            </p:nvSpPr>
            <p:spPr bwMode="auto">
              <a:xfrm>
                <a:off x="4495" y="1197"/>
                <a:ext cx="160" cy="160"/>
              </a:xfrm>
              <a:prstGeom prst="arc">
                <a:avLst>
                  <a:gd name="adj1" fmla="val 16200000"/>
                  <a:gd name="adj2" fmla="val 5400000"/>
                </a:avLst>
              </a:prstGeom>
              <a:solidFill>
                <a:schemeClr val="folHlink"/>
              </a:solidFill>
              <a:ln w="9525">
                <a:solidFill>
                  <a:schemeClr val="accent6"/>
                </a:solidFill>
                <a:round/>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grpSp>
      </p:grpSp>
      <p:sp>
        <p:nvSpPr>
          <p:cNvPr id="52" name="Date Placeholder 1"/>
          <p:cNvSpPr>
            <a:spLocks noGrp="1"/>
          </p:cNvSpPr>
          <p:nvPr>
            <p:ph type="dt" sz="half" idx="10"/>
          </p:nvPr>
        </p:nvSpPr>
        <p:spPr>
          <a:xfrm>
            <a:off x="456795" y="4766911"/>
            <a:ext cx="2133330" cy="274547"/>
          </a:xfrm>
          <a:prstGeom prst="rect">
            <a:avLst/>
          </a:prstGeom>
        </p:spPr>
        <p:txBody>
          <a:bodyPr lIns="91418" tIns="45710" rIns="91418" bIns="45710"/>
          <a:lstStyle>
            <a:lvl1pPr>
              <a:defRPr>
                <a:latin typeface="Arial" charset="0"/>
                <a:ea typeface="+mn-ea"/>
              </a:defRPr>
            </a:lvl1pPr>
          </a:lstStyle>
          <a:p>
            <a:pPr defTabSz="685699" fontAlgn="base">
              <a:spcBef>
                <a:spcPct val="0"/>
              </a:spcBef>
              <a:spcAft>
                <a:spcPct val="0"/>
              </a:spcAft>
              <a:defRPr/>
            </a:pPr>
            <a:endParaRPr lang="en-US" sz="1200">
              <a:solidFill>
                <a:srgbClr val="000000"/>
              </a:solidFill>
            </a:endParaRPr>
          </a:p>
        </p:txBody>
      </p:sp>
      <p:sp>
        <p:nvSpPr>
          <p:cNvPr id="53" name="Footer Placeholder 2"/>
          <p:cNvSpPr>
            <a:spLocks noGrp="1"/>
          </p:cNvSpPr>
          <p:nvPr>
            <p:ph type="ftr" sz="quarter" idx="11"/>
          </p:nvPr>
        </p:nvSpPr>
        <p:spPr>
          <a:xfrm>
            <a:off x="3124675" y="4766911"/>
            <a:ext cx="2894654" cy="274547"/>
          </a:xfrm>
          <a:prstGeom prst="rect">
            <a:avLst/>
          </a:prstGeom>
        </p:spPr>
        <p:txBody>
          <a:bodyPr lIns="91418" tIns="45710" rIns="91418" bIns="45710"/>
          <a:lstStyle>
            <a:lvl1pPr>
              <a:defRPr>
                <a:latin typeface="Arial" charset="0"/>
                <a:ea typeface="+mn-ea"/>
              </a:defRPr>
            </a:lvl1pPr>
          </a:lstStyle>
          <a:p>
            <a:pPr defTabSz="685699" fontAlgn="base">
              <a:spcBef>
                <a:spcPct val="0"/>
              </a:spcBef>
              <a:spcAft>
                <a:spcPct val="0"/>
              </a:spcAft>
              <a:defRPr/>
            </a:pPr>
            <a:endParaRPr lang="en-US" sz="1200">
              <a:solidFill>
                <a:srgbClr val="000000"/>
              </a:solidFill>
            </a:endParaRPr>
          </a:p>
        </p:txBody>
      </p:sp>
      <p:sp>
        <p:nvSpPr>
          <p:cNvPr id="54" name="Slide Number Placeholder 3"/>
          <p:cNvSpPr>
            <a:spLocks noGrp="1"/>
          </p:cNvSpPr>
          <p:nvPr>
            <p:ph type="sldNum" sz="quarter" idx="12"/>
          </p:nvPr>
        </p:nvSpPr>
        <p:spPr>
          <a:xfrm>
            <a:off x="6553875" y="4766911"/>
            <a:ext cx="2133330" cy="274547"/>
          </a:xfrm>
          <a:prstGeom prst="rect">
            <a:avLst/>
          </a:prstGeom>
        </p:spPr>
        <p:txBody>
          <a:bodyPr vert="horz" wrap="square" lIns="91418" tIns="45710" rIns="91418" bIns="45710" numCol="1" anchor="t" anchorCtr="0" compatLnSpc="1">
            <a:prstTxWarp prst="textNoShape">
              <a:avLst/>
            </a:prstTxWarp>
          </a:bodyPr>
          <a:lstStyle>
            <a:lvl1pPr>
              <a:defRPr/>
            </a:lvl1pPr>
          </a:lstStyle>
          <a:p>
            <a:pPr defTabSz="685699" fontAlgn="base">
              <a:spcBef>
                <a:spcPct val="0"/>
              </a:spcBef>
              <a:spcAft>
                <a:spcPct val="0"/>
              </a:spcAft>
            </a:pPr>
            <a:fld id="{95E46B44-7E14-4E9E-9468-93F4542BA9E7}" type="slidenum">
              <a:rPr lang="en-US" altLang="en-US" sz="1200" smtClean="0">
                <a:solidFill>
                  <a:srgbClr val="000000"/>
                </a:solidFill>
                <a:latin typeface="Arial" panose="020B0604020202020204" pitchFamily="34" charset="0"/>
              </a:rPr>
              <a:pPr defTabSz="685699" fontAlgn="base">
                <a:spcBef>
                  <a:spcPct val="0"/>
                </a:spcBef>
                <a:spcAft>
                  <a:spcPct val="0"/>
                </a:spcAft>
              </a:pPr>
              <a:t>‹#›</a:t>
            </a:fld>
            <a:endParaRPr lang="en-US" altLang="en-US" sz="1200">
              <a:solidFill>
                <a:srgbClr val="000000"/>
              </a:solidFill>
              <a:latin typeface="Arial" panose="020B0604020202020204" pitchFamily="34" charset="0"/>
            </a:endParaRPr>
          </a:p>
        </p:txBody>
      </p:sp>
      <p:sp>
        <p:nvSpPr>
          <p:cNvPr id="57" name="TextBox 1"/>
          <p:cNvSpPr txBox="1"/>
          <p:nvPr userDrawn="1"/>
        </p:nvSpPr>
        <p:spPr>
          <a:xfrm>
            <a:off x="8719605" y="4924835"/>
            <a:ext cx="213819" cy="116622"/>
          </a:xfrm>
          <a:prstGeom prst="rect">
            <a:avLst/>
          </a:prstGeom>
          <a:noFill/>
        </p:spPr>
        <p:txBody>
          <a:bodyPr wrap="none" lIns="0" tIns="0" rIns="0" bIns="0"/>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defTabSz="685699" fontAlgn="base">
              <a:spcBef>
                <a:spcPct val="0"/>
              </a:spcBef>
              <a:spcAft>
                <a:spcPct val="0"/>
              </a:spcAft>
            </a:pPr>
            <a:fld id="{FD111DF1-2698-4474-9AD6-653D1BAE4A32}" type="slidenum">
              <a:rPr lang="pt-BR" altLang="en-US" sz="750">
                <a:solidFill>
                  <a:srgbClr val="000000"/>
                </a:solidFill>
              </a:rPr>
              <a:pPr defTabSz="685699" fontAlgn="base">
                <a:spcBef>
                  <a:spcPct val="0"/>
                </a:spcBef>
                <a:spcAft>
                  <a:spcPct val="0"/>
                </a:spcAft>
              </a:pPr>
              <a:t>‹#›</a:t>
            </a:fld>
            <a:endParaRPr lang="pt-BR" altLang="en-US" sz="750" dirty="0">
              <a:solidFill>
                <a:srgbClr val="000000"/>
              </a:solidFill>
            </a:endParaRPr>
          </a:p>
        </p:txBody>
      </p:sp>
      <p:sp>
        <p:nvSpPr>
          <p:cNvPr id="58" name="TextBox 1"/>
          <p:cNvSpPr txBox="1"/>
          <p:nvPr userDrawn="1"/>
        </p:nvSpPr>
        <p:spPr>
          <a:xfrm>
            <a:off x="8875107" y="5041456"/>
            <a:ext cx="213819" cy="116622"/>
          </a:xfrm>
          <a:prstGeom prst="rect">
            <a:avLst/>
          </a:prstGeom>
          <a:noFill/>
        </p:spPr>
        <p:txBody>
          <a:bodyPr wrap="none" lIns="0" tIns="0" rIns="0" bIns="0"/>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defTabSz="685699" fontAlgn="base">
              <a:spcBef>
                <a:spcPct val="0"/>
              </a:spcBef>
              <a:spcAft>
                <a:spcPct val="0"/>
              </a:spcAft>
            </a:pPr>
            <a:fld id="{FD111DF1-2698-4474-9AD6-653D1BAE4A32}" type="slidenum">
              <a:rPr lang="pt-BR" altLang="en-US" sz="750">
                <a:solidFill>
                  <a:srgbClr val="000000"/>
                </a:solidFill>
              </a:rPr>
              <a:pPr defTabSz="685699" fontAlgn="base">
                <a:spcBef>
                  <a:spcPct val="0"/>
                </a:spcBef>
                <a:spcAft>
                  <a:spcPct val="0"/>
                </a:spcAft>
              </a:pPr>
              <a:t>‹#›</a:t>
            </a:fld>
            <a:endParaRPr lang="pt-BR" altLang="en-US" sz="750" dirty="0">
              <a:solidFill>
                <a:srgbClr val="000000"/>
              </a:solidFill>
            </a:endParaRPr>
          </a:p>
        </p:txBody>
      </p:sp>
    </p:spTree>
    <p:extLst>
      <p:ext uri="{BB962C8B-B14F-4D97-AF65-F5344CB8AC3E}">
        <p14:creationId xmlns:p14="http://schemas.microsoft.com/office/powerpoint/2010/main" val="17325732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cxnSp>
        <p:nvCxnSpPr>
          <p:cNvPr id="5" name="Straight Connector 4"/>
          <p:cNvCxnSpPr/>
          <p:nvPr userDrawn="1"/>
        </p:nvCxnSpPr>
        <p:spPr>
          <a:xfrm>
            <a:off x="441326" y="4762500"/>
            <a:ext cx="83185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85960" y="181008"/>
            <a:ext cx="8117021" cy="282626"/>
          </a:xfrm>
        </p:spPr>
        <p:txBody>
          <a:bodyPr/>
          <a:lstStyle>
            <a:lvl1pPr algn="l">
              <a:defRPr lang="en-US" sz="1800" smtClean="0">
                <a:solidFill>
                  <a:srgbClr val="D54427"/>
                </a:solidFill>
                <a:latin typeface="Arial" panose="020B0604020202020204" pitchFamily="34" charset="0"/>
                <a:ea typeface="Arial Unicode MS" pitchFamily="34" charset="-128"/>
                <a:cs typeface="Arial" panose="020B0604020202020204" pitchFamily="34" charset="0"/>
              </a:defRPr>
            </a:lvl1pPr>
          </a:lstStyle>
          <a:p>
            <a:r>
              <a:rPr lang="en-US" dirty="0" smtClean="0"/>
              <a:t>Click to edit Master title style</a:t>
            </a:r>
            <a:endParaRPr lang="en-US" dirty="0"/>
          </a:p>
        </p:txBody>
      </p:sp>
      <p:sp>
        <p:nvSpPr>
          <p:cNvPr id="12" name="Text Placeholder 4"/>
          <p:cNvSpPr>
            <a:spLocks noGrp="1"/>
          </p:cNvSpPr>
          <p:nvPr>
            <p:ph type="body" sz="quarter" idx="10"/>
          </p:nvPr>
        </p:nvSpPr>
        <p:spPr>
          <a:xfrm>
            <a:off x="441326" y="4805366"/>
            <a:ext cx="4579408" cy="287339"/>
          </a:xfrm>
        </p:spPr>
        <p:txBody>
          <a:bodyPr lIns="0" anchor="ctr">
            <a:noAutofit/>
          </a:bodyPr>
          <a:lstStyle>
            <a:lvl1pPr marL="0" indent="0" algn="l">
              <a:buNone/>
              <a:defRPr sz="675" b="0" cap="none" baseline="0"/>
            </a:lvl1pPr>
            <a:lvl2pPr marL="342812" indent="0">
              <a:buNone/>
              <a:defRPr/>
            </a:lvl2pPr>
            <a:lvl3pPr marL="685626" indent="0">
              <a:buNone/>
              <a:defRPr/>
            </a:lvl3pPr>
            <a:lvl4pPr marL="1028438" indent="0">
              <a:buNone/>
              <a:defRPr/>
            </a:lvl4pPr>
            <a:lvl5pPr marL="1371251" indent="0">
              <a:buNone/>
              <a:defRPr/>
            </a:lvl5pPr>
          </a:lstStyle>
          <a:p>
            <a:pPr lvl="0"/>
            <a:r>
              <a:rPr lang="en-US" dirty="0" smtClean="0"/>
              <a:t>Click to edit Master text styles</a:t>
            </a:r>
          </a:p>
        </p:txBody>
      </p:sp>
    </p:spTree>
    <p:extLst>
      <p:ext uri="{BB962C8B-B14F-4D97-AF65-F5344CB8AC3E}">
        <p14:creationId xmlns:p14="http://schemas.microsoft.com/office/powerpoint/2010/main" val="114538179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lient_Title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90" y="1192"/>
          <a:ext cx="1587" cy="1190"/>
        </p:xfrm>
        <a:graphic>
          <a:graphicData uri="http://schemas.openxmlformats.org/presentationml/2006/ole">
            <mc:AlternateContent xmlns:mc="http://schemas.openxmlformats.org/markup-compatibility/2006">
              <mc:Choice xmlns:v="urn:schemas-microsoft-com:vml" Requires="v">
                <p:oleObj spid="_x0000_s5223"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90" y="1192"/>
                        <a:ext cx="1587" cy="1190"/>
                      </a:xfrm>
                      <a:prstGeom prst="rect">
                        <a:avLst/>
                      </a:prstGeom>
                    </p:spPr>
                  </p:pic>
                </p:oleObj>
              </mc:Fallback>
            </mc:AlternateContent>
          </a:graphicData>
        </a:graphic>
      </p:graphicFrame>
      <p:sp>
        <p:nvSpPr>
          <p:cNvPr id="4" name="Titelplatzhalter 1"/>
          <p:cNvSpPr>
            <a:spLocks noGrp="1"/>
          </p:cNvSpPr>
          <p:nvPr>
            <p:ph type="title"/>
          </p:nvPr>
        </p:nvSpPr>
        <p:spPr bwMode="auto">
          <a:xfrm>
            <a:off x="250827" y="276226"/>
            <a:ext cx="8642350" cy="28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GB" smtClean="0"/>
              <a:t>Click to edit Master title style</a:t>
            </a:r>
            <a:endParaRPr lang="de-DE" dirty="0" smtClean="0"/>
          </a:p>
        </p:txBody>
      </p:sp>
    </p:spTree>
    <p:extLst>
      <p:ext uri="{BB962C8B-B14F-4D97-AF65-F5344CB8AC3E}">
        <p14:creationId xmlns:p14="http://schemas.microsoft.com/office/powerpoint/2010/main" val="62099123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763712" y="583236"/>
            <a:ext cx="5616000" cy="1102519"/>
          </a:xfrm>
        </p:spPr>
        <p:txBody>
          <a:bodyPr/>
          <a:lstStyle>
            <a:lvl1pPr>
              <a:defRPr sz="2700">
                <a:solidFill>
                  <a:schemeClr val="bg1"/>
                </a:solidFill>
              </a:defRPr>
            </a:lvl1pPr>
          </a:lstStyle>
          <a:p>
            <a:r>
              <a:rPr lang="sv-SE" noProof="0" smtClean="0"/>
              <a:t>Klicka här för att ändra format</a:t>
            </a:r>
            <a:endParaRPr lang="en-GB" noProof="0"/>
          </a:p>
        </p:txBody>
      </p:sp>
      <p:sp>
        <p:nvSpPr>
          <p:cNvPr id="3" name="Underrubrik 2"/>
          <p:cNvSpPr>
            <a:spLocks noGrp="1"/>
          </p:cNvSpPr>
          <p:nvPr>
            <p:ph type="subTitle" idx="1"/>
          </p:nvPr>
        </p:nvSpPr>
        <p:spPr>
          <a:xfrm>
            <a:off x="1763712" y="1872000"/>
            <a:ext cx="5616000" cy="1314450"/>
          </a:xfrm>
        </p:spPr>
        <p:txBody>
          <a:bodyPr/>
          <a:lstStyle>
            <a:lvl1pPr marL="0" indent="0" algn="l">
              <a:lnSpc>
                <a:spcPct val="100000"/>
              </a:lnSpc>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sv-SE" noProof="0" smtClean="0"/>
              <a:t>Klicka om du vill redigera mall för underrubrikformat</a:t>
            </a:r>
            <a:endParaRPr lang="en-GB" noProof="0"/>
          </a:p>
        </p:txBody>
      </p:sp>
      <p:sp>
        <p:nvSpPr>
          <p:cNvPr id="8" name="Platshållare för text 7"/>
          <p:cNvSpPr>
            <a:spLocks noGrp="1"/>
          </p:cNvSpPr>
          <p:nvPr>
            <p:ph type="body" sz="quarter" idx="10" hasCustomPrompt="1"/>
          </p:nvPr>
        </p:nvSpPr>
        <p:spPr>
          <a:xfrm>
            <a:off x="1763688" y="4400725"/>
            <a:ext cx="4680520" cy="252000"/>
          </a:xfrm>
        </p:spPr>
        <p:txBody>
          <a:bodyPr wrap="none" tIns="0" bIns="0" anchor="ctr" anchorCtr="0">
            <a:noAutofit/>
          </a:bodyPr>
          <a:lstStyle>
            <a:lvl1pPr marL="0" indent="0">
              <a:buNone/>
              <a:defRPr sz="900"/>
            </a:lvl1pPr>
            <a:lvl2pPr marL="135272" indent="0">
              <a:buNone/>
              <a:defRPr/>
            </a:lvl2pPr>
            <a:lvl3pPr marL="270272" indent="0">
              <a:buNone/>
              <a:defRPr/>
            </a:lvl3pPr>
            <a:lvl4pPr marL="404813" indent="0">
              <a:buNone/>
              <a:defRPr/>
            </a:lvl4pPr>
            <a:lvl5pPr marL="540000" indent="0">
              <a:buNone/>
              <a:defRPr/>
            </a:lvl5pPr>
          </a:lstStyle>
          <a:p>
            <a:pPr lvl="0"/>
            <a:r>
              <a:rPr lang="en-GB" noProof="0" smtClean="0"/>
              <a:t>Name</a:t>
            </a:r>
          </a:p>
        </p:txBody>
      </p:sp>
      <p:sp>
        <p:nvSpPr>
          <p:cNvPr id="9" name="Platshållare för text 7"/>
          <p:cNvSpPr>
            <a:spLocks noGrp="1"/>
          </p:cNvSpPr>
          <p:nvPr>
            <p:ph type="body" sz="quarter" idx="11" hasCustomPrompt="1"/>
          </p:nvPr>
        </p:nvSpPr>
        <p:spPr>
          <a:xfrm>
            <a:off x="1763688" y="4646613"/>
            <a:ext cx="4680520" cy="252000"/>
          </a:xfrm>
        </p:spPr>
        <p:txBody>
          <a:bodyPr wrap="none" tIns="0" bIns="0" anchor="ctr" anchorCtr="0">
            <a:noAutofit/>
          </a:bodyPr>
          <a:lstStyle>
            <a:lvl1pPr marL="0" indent="0">
              <a:buNone/>
              <a:defRPr sz="900"/>
            </a:lvl1pPr>
            <a:lvl2pPr marL="135272" indent="0">
              <a:buNone/>
              <a:defRPr/>
            </a:lvl2pPr>
            <a:lvl3pPr marL="270272" indent="0">
              <a:buNone/>
              <a:defRPr/>
            </a:lvl3pPr>
            <a:lvl4pPr marL="404813" indent="0">
              <a:buNone/>
              <a:defRPr/>
            </a:lvl4pPr>
            <a:lvl5pPr marL="540000" indent="0">
              <a:buNone/>
              <a:defRPr/>
            </a:lvl5pPr>
          </a:lstStyle>
          <a:p>
            <a:pPr lvl="0"/>
            <a:r>
              <a:rPr lang="en-GB" noProof="0" smtClean="0"/>
              <a:t>E-mailaddress</a:t>
            </a:r>
          </a:p>
        </p:txBody>
      </p:sp>
    </p:spTree>
    <p:extLst>
      <p:ext uri="{BB962C8B-B14F-4D97-AF65-F5344CB8AC3E}">
        <p14:creationId xmlns:p14="http://schemas.microsoft.com/office/powerpoint/2010/main" val="1727740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23"/>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6D980E-BCC8-411B-9938-7F514C19BDC1}" type="datetimeFigureOut">
              <a:rPr lang="en-GB" smtClean="0">
                <a:solidFill>
                  <a:prstClr val="black">
                    <a:tint val="75000"/>
                  </a:prstClr>
                </a:solidFill>
              </a:rPr>
              <a:pPr/>
              <a:t>11/12/2017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BD6E1BC-441E-4253-A0DB-C1AFCD0F0CF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371635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en-US" noProof="0" dirty="0"/>
          </a:p>
        </p:txBody>
      </p:sp>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noProof="0" dirty="0"/>
          </a:p>
        </p:txBody>
      </p:sp>
      <p:sp>
        <p:nvSpPr>
          <p:cNvPr id="4" name="Platshållare för datum 3"/>
          <p:cNvSpPr>
            <a:spLocks noGrp="1"/>
          </p:cNvSpPr>
          <p:nvPr>
            <p:ph type="dt" sz="half" idx="10"/>
          </p:nvPr>
        </p:nvSpPr>
        <p:spPr/>
        <p:txBody>
          <a:bodyPr/>
          <a:lstStyle/>
          <a:p>
            <a:fld id="{6E028BA3-3DA9-4030-8F7E-0256AF9E47D4}" type="datetime1">
              <a:rPr lang="en-US" noProof="0" smtClean="0"/>
              <a:t>12/11/2017</a:t>
            </a:fld>
            <a:endParaRPr lang="en-US" noProof="0"/>
          </a:p>
        </p:txBody>
      </p:sp>
      <p:sp>
        <p:nvSpPr>
          <p:cNvPr id="5" name="Platshållare för sidfot 4"/>
          <p:cNvSpPr>
            <a:spLocks noGrp="1"/>
          </p:cNvSpPr>
          <p:nvPr>
            <p:ph type="ftr" sz="quarter" idx="11"/>
          </p:nvPr>
        </p:nvSpPr>
        <p:spPr/>
        <p:txBody>
          <a:bodyPr/>
          <a:lstStyle/>
          <a:p>
            <a:r>
              <a:rPr lang="en-US" noProof="0" smtClean="0"/>
              <a:t>Presentation title                                                   Name</a:t>
            </a:r>
            <a:endParaRPr lang="en-US" noProof="0"/>
          </a:p>
        </p:txBody>
      </p:sp>
      <p:sp>
        <p:nvSpPr>
          <p:cNvPr id="6" name="Platshållare för bildnummer 5"/>
          <p:cNvSpPr>
            <a:spLocks noGrp="1"/>
          </p:cNvSpPr>
          <p:nvPr>
            <p:ph type="sldNum" sz="quarter" idx="12"/>
          </p:nvPr>
        </p:nvSpPr>
        <p:spPr/>
        <p:txBody>
          <a:bodyPr/>
          <a:lstStyle/>
          <a:p>
            <a:fld id="{0789ADA9-B8AF-40A6-8885-4ED779507B06}" type="slidenum">
              <a:rPr lang="en-US" noProof="0" smtClean="0"/>
              <a:t>‹#›</a:t>
            </a:fld>
            <a:endParaRPr lang="en-US" noProof="0"/>
          </a:p>
        </p:txBody>
      </p:sp>
    </p:spTree>
    <p:extLst>
      <p:ext uri="{BB962C8B-B14F-4D97-AF65-F5344CB8AC3E}">
        <p14:creationId xmlns:p14="http://schemas.microsoft.com/office/powerpoint/2010/main" val="4217596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en-US" noProof="0" dirty="0"/>
          </a:p>
        </p:txBody>
      </p:sp>
      <p:sp>
        <p:nvSpPr>
          <p:cNvPr id="3" name="Platshållare för innehåll 2"/>
          <p:cNvSpPr>
            <a:spLocks noGrp="1"/>
          </p:cNvSpPr>
          <p:nvPr>
            <p:ph sz="half" idx="1"/>
          </p:nvPr>
        </p:nvSpPr>
        <p:spPr>
          <a:xfrm>
            <a:off x="338400" y="1924051"/>
            <a:ext cx="4104000" cy="2663825"/>
          </a:xfrm>
        </p:spPr>
        <p:txBody>
          <a:bodyPr/>
          <a:lstStyle>
            <a:lvl1pPr>
              <a:lnSpc>
                <a:spcPct val="100000"/>
              </a:lnSpc>
              <a:defRPr sz="1500"/>
            </a:lvl1pPr>
            <a:lvl2pPr>
              <a:lnSpc>
                <a:spcPct val="100000"/>
              </a:lnSpc>
              <a:defRPr sz="1200"/>
            </a:lvl2pPr>
            <a:lvl3pPr>
              <a:lnSpc>
                <a:spcPct val="100000"/>
              </a:lnSpc>
              <a:defRPr sz="900"/>
            </a:lvl3pPr>
            <a:lvl4pPr>
              <a:defRPr sz="900"/>
            </a:lvl4pPr>
            <a:lvl5pPr>
              <a:defRPr sz="600"/>
            </a:lvl5pPr>
            <a:lvl6pPr>
              <a:defRPr sz="1350"/>
            </a:lvl6pPr>
            <a:lvl7pPr>
              <a:defRPr sz="1350"/>
            </a:lvl7pPr>
            <a:lvl8pPr>
              <a:defRPr sz="1350"/>
            </a:lvl8pPr>
            <a:lvl9pPr>
              <a:defRPr sz="1350"/>
            </a:lvl9pPr>
          </a:lstStyle>
          <a:p>
            <a:pPr lvl="0"/>
            <a:r>
              <a:rPr lang="sv-SE" smtClean="0"/>
              <a:t>Redigera format för bakgrundstext</a:t>
            </a:r>
          </a:p>
          <a:p>
            <a:pPr lvl="1"/>
            <a:r>
              <a:rPr lang="sv-SE" smtClean="0"/>
              <a:t>Nivå två</a:t>
            </a:r>
          </a:p>
          <a:p>
            <a:pPr lvl="2"/>
            <a:r>
              <a:rPr lang="sv-SE" smtClean="0"/>
              <a:t>Nivå tre</a:t>
            </a:r>
          </a:p>
        </p:txBody>
      </p:sp>
      <p:sp>
        <p:nvSpPr>
          <p:cNvPr id="4" name="Platshållare för innehåll 3"/>
          <p:cNvSpPr>
            <a:spLocks noGrp="1"/>
          </p:cNvSpPr>
          <p:nvPr>
            <p:ph sz="half" idx="2"/>
          </p:nvPr>
        </p:nvSpPr>
        <p:spPr>
          <a:xfrm>
            <a:off x="4694400" y="1924051"/>
            <a:ext cx="4104000" cy="2663825"/>
          </a:xfrm>
        </p:spPr>
        <p:txBody>
          <a:bodyPr/>
          <a:lstStyle>
            <a:lvl1pPr>
              <a:lnSpc>
                <a:spcPct val="100000"/>
              </a:lnSpc>
              <a:defRPr sz="1500"/>
            </a:lvl1pPr>
            <a:lvl2pPr>
              <a:lnSpc>
                <a:spcPct val="100000"/>
              </a:lnSpc>
              <a:defRPr sz="1200"/>
            </a:lvl2pPr>
            <a:lvl3pPr>
              <a:lnSpc>
                <a:spcPct val="100000"/>
              </a:lnSpc>
              <a:defRPr sz="900"/>
            </a:lvl3pPr>
            <a:lvl4pPr>
              <a:defRPr sz="900"/>
            </a:lvl4pPr>
            <a:lvl5pPr>
              <a:defRPr sz="600"/>
            </a:lvl5pPr>
            <a:lvl6pPr>
              <a:defRPr sz="1350"/>
            </a:lvl6pPr>
            <a:lvl7pPr>
              <a:defRPr sz="1350"/>
            </a:lvl7pPr>
            <a:lvl8pPr>
              <a:defRPr sz="1350"/>
            </a:lvl8pPr>
            <a:lvl9pPr>
              <a:defRPr sz="1350"/>
            </a:lvl9pPr>
          </a:lstStyle>
          <a:p>
            <a:pPr lvl="0"/>
            <a:r>
              <a:rPr lang="sv-SE" smtClean="0"/>
              <a:t>Redigera format för bakgrundstext</a:t>
            </a:r>
          </a:p>
          <a:p>
            <a:pPr lvl="1"/>
            <a:r>
              <a:rPr lang="sv-SE" smtClean="0"/>
              <a:t>Nivå två</a:t>
            </a:r>
          </a:p>
          <a:p>
            <a:pPr lvl="2"/>
            <a:r>
              <a:rPr lang="sv-SE" smtClean="0"/>
              <a:t>Nivå tre</a:t>
            </a:r>
          </a:p>
        </p:txBody>
      </p:sp>
      <p:sp>
        <p:nvSpPr>
          <p:cNvPr id="5" name="Platshållare för datum 4"/>
          <p:cNvSpPr>
            <a:spLocks noGrp="1"/>
          </p:cNvSpPr>
          <p:nvPr>
            <p:ph type="dt" sz="half" idx="10"/>
          </p:nvPr>
        </p:nvSpPr>
        <p:spPr/>
        <p:txBody>
          <a:bodyPr/>
          <a:lstStyle/>
          <a:p>
            <a:fld id="{8FFF2473-2C99-43ED-9FCD-2C3EFB165C77}" type="datetime1">
              <a:rPr lang="en-US" noProof="0" smtClean="0"/>
              <a:t>12/11/2017</a:t>
            </a:fld>
            <a:endParaRPr lang="en-US" noProof="0"/>
          </a:p>
        </p:txBody>
      </p:sp>
      <p:sp>
        <p:nvSpPr>
          <p:cNvPr id="6" name="Platshållare för sidfot 5"/>
          <p:cNvSpPr>
            <a:spLocks noGrp="1"/>
          </p:cNvSpPr>
          <p:nvPr>
            <p:ph type="ftr" sz="quarter" idx="11"/>
          </p:nvPr>
        </p:nvSpPr>
        <p:spPr/>
        <p:txBody>
          <a:bodyPr/>
          <a:lstStyle/>
          <a:p>
            <a:r>
              <a:rPr lang="en-US" noProof="0" smtClean="0"/>
              <a:t>Presentation title                                                   Name</a:t>
            </a:r>
            <a:endParaRPr lang="en-US" noProof="0"/>
          </a:p>
        </p:txBody>
      </p:sp>
      <p:sp>
        <p:nvSpPr>
          <p:cNvPr id="7" name="Platshållare för bildnummer 6"/>
          <p:cNvSpPr>
            <a:spLocks noGrp="1"/>
          </p:cNvSpPr>
          <p:nvPr>
            <p:ph type="sldNum" sz="quarter" idx="12"/>
          </p:nvPr>
        </p:nvSpPr>
        <p:spPr/>
        <p:txBody>
          <a:bodyPr/>
          <a:lstStyle/>
          <a:p>
            <a:fld id="{0789ADA9-B8AF-40A6-8885-4ED779507B06}" type="slidenum">
              <a:rPr lang="en-US" noProof="0" smtClean="0"/>
              <a:t>‹#›</a:t>
            </a:fld>
            <a:endParaRPr lang="en-US" noProof="0"/>
          </a:p>
        </p:txBody>
      </p:sp>
    </p:spTree>
    <p:extLst>
      <p:ext uri="{BB962C8B-B14F-4D97-AF65-F5344CB8AC3E}">
        <p14:creationId xmlns:p14="http://schemas.microsoft.com/office/powerpoint/2010/main" val="338549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349251" y="497372"/>
            <a:ext cx="6599239" cy="1087128"/>
          </a:xfrm>
        </p:spPr>
        <p:txBody>
          <a:bodyPr/>
          <a:lstStyle>
            <a:lvl1pPr>
              <a:lnSpc>
                <a:spcPct val="100000"/>
              </a:lnSpc>
              <a:defRPr sz="2700"/>
            </a:lvl1pPr>
          </a:lstStyle>
          <a:p>
            <a:r>
              <a:rPr lang="sv-SE" smtClean="0"/>
              <a:t>Klicka här för att ändra format</a:t>
            </a:r>
            <a:endParaRPr lang="en-US" noProof="0" dirty="0"/>
          </a:p>
        </p:txBody>
      </p:sp>
      <p:sp>
        <p:nvSpPr>
          <p:cNvPr id="3" name="Platshållare för innehåll 2"/>
          <p:cNvSpPr>
            <a:spLocks noGrp="1"/>
          </p:cNvSpPr>
          <p:nvPr>
            <p:ph idx="1"/>
          </p:nvPr>
        </p:nvSpPr>
        <p:spPr/>
        <p:txBody>
          <a:bodyPr/>
          <a:lstStyle>
            <a:lvl1pPr marL="0" indent="0">
              <a:lnSpc>
                <a:spcPct val="100000"/>
              </a:lnSpc>
              <a:buNone/>
              <a:defRPr/>
            </a:lvl1pPr>
          </a:lstStyle>
          <a:p>
            <a:pPr lvl="0"/>
            <a:r>
              <a:rPr lang="sv-SE" smtClean="0"/>
              <a:t>Redigera format för bakgrundstext</a:t>
            </a:r>
          </a:p>
        </p:txBody>
      </p:sp>
      <p:sp>
        <p:nvSpPr>
          <p:cNvPr id="4" name="Platshållare för datum 3"/>
          <p:cNvSpPr>
            <a:spLocks noGrp="1"/>
          </p:cNvSpPr>
          <p:nvPr>
            <p:ph type="dt" sz="half" idx="10"/>
          </p:nvPr>
        </p:nvSpPr>
        <p:spPr/>
        <p:txBody>
          <a:bodyPr/>
          <a:lstStyle/>
          <a:p>
            <a:fld id="{7CBE0908-FDBB-4012-BF8C-451664C0683F}" type="datetime1">
              <a:rPr lang="en-US" noProof="0" smtClean="0"/>
              <a:t>12/11/2017</a:t>
            </a:fld>
            <a:endParaRPr lang="en-US" noProof="0"/>
          </a:p>
        </p:txBody>
      </p:sp>
      <p:sp>
        <p:nvSpPr>
          <p:cNvPr id="5" name="Platshållare för sidfot 4"/>
          <p:cNvSpPr>
            <a:spLocks noGrp="1"/>
          </p:cNvSpPr>
          <p:nvPr>
            <p:ph type="ftr" sz="quarter" idx="11"/>
          </p:nvPr>
        </p:nvSpPr>
        <p:spPr/>
        <p:txBody>
          <a:bodyPr/>
          <a:lstStyle/>
          <a:p>
            <a:r>
              <a:rPr lang="en-US" noProof="0" smtClean="0"/>
              <a:t>Presentation title                                                   Name</a:t>
            </a:r>
            <a:endParaRPr lang="en-US" noProof="0"/>
          </a:p>
        </p:txBody>
      </p:sp>
      <p:sp>
        <p:nvSpPr>
          <p:cNvPr id="6" name="Platshållare för bildnummer 5"/>
          <p:cNvSpPr>
            <a:spLocks noGrp="1"/>
          </p:cNvSpPr>
          <p:nvPr>
            <p:ph type="sldNum" sz="quarter" idx="12"/>
          </p:nvPr>
        </p:nvSpPr>
        <p:spPr/>
        <p:txBody>
          <a:bodyPr/>
          <a:lstStyle/>
          <a:p>
            <a:fld id="{0789ADA9-B8AF-40A6-8885-4ED779507B06}" type="slidenum">
              <a:rPr lang="en-US" noProof="0" smtClean="0"/>
              <a:t>‹#›</a:t>
            </a:fld>
            <a:endParaRPr lang="en-US" noProof="0"/>
          </a:p>
        </p:txBody>
      </p:sp>
    </p:spTree>
    <p:extLst>
      <p:ext uri="{BB962C8B-B14F-4D97-AF65-F5344CB8AC3E}">
        <p14:creationId xmlns:p14="http://schemas.microsoft.com/office/powerpoint/2010/main" val="1715482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en-US" noProof="0" dirty="0"/>
          </a:p>
        </p:txBody>
      </p:sp>
      <p:sp>
        <p:nvSpPr>
          <p:cNvPr id="3" name="Platshållare för datum 2"/>
          <p:cNvSpPr>
            <a:spLocks noGrp="1"/>
          </p:cNvSpPr>
          <p:nvPr>
            <p:ph type="dt" sz="half" idx="10"/>
          </p:nvPr>
        </p:nvSpPr>
        <p:spPr/>
        <p:txBody>
          <a:bodyPr/>
          <a:lstStyle/>
          <a:p>
            <a:fld id="{B20AE732-FB4D-40AD-8EFD-24ACF18BD224}" type="datetime1">
              <a:rPr lang="en-US" noProof="0" smtClean="0"/>
              <a:t>12/11/2017</a:t>
            </a:fld>
            <a:endParaRPr lang="en-US" noProof="0"/>
          </a:p>
        </p:txBody>
      </p:sp>
      <p:sp>
        <p:nvSpPr>
          <p:cNvPr id="4" name="Platshållare för sidfot 3"/>
          <p:cNvSpPr>
            <a:spLocks noGrp="1"/>
          </p:cNvSpPr>
          <p:nvPr>
            <p:ph type="ftr" sz="quarter" idx="11"/>
          </p:nvPr>
        </p:nvSpPr>
        <p:spPr/>
        <p:txBody>
          <a:bodyPr/>
          <a:lstStyle/>
          <a:p>
            <a:r>
              <a:rPr lang="en-US" noProof="0" smtClean="0"/>
              <a:t>Presentation title                                                   Name</a:t>
            </a:r>
            <a:endParaRPr lang="en-US" noProof="0"/>
          </a:p>
        </p:txBody>
      </p:sp>
      <p:sp>
        <p:nvSpPr>
          <p:cNvPr id="5" name="Platshållare för bildnummer 4"/>
          <p:cNvSpPr>
            <a:spLocks noGrp="1"/>
          </p:cNvSpPr>
          <p:nvPr>
            <p:ph type="sldNum" sz="quarter" idx="12"/>
          </p:nvPr>
        </p:nvSpPr>
        <p:spPr/>
        <p:txBody>
          <a:bodyPr/>
          <a:lstStyle/>
          <a:p>
            <a:fld id="{0789ADA9-B8AF-40A6-8885-4ED779507B06}" type="slidenum">
              <a:rPr lang="en-US" noProof="0" smtClean="0"/>
              <a:t>‹#›</a:t>
            </a:fld>
            <a:endParaRPr lang="en-US" noProof="0"/>
          </a:p>
        </p:txBody>
      </p:sp>
    </p:spTree>
    <p:extLst>
      <p:ext uri="{BB962C8B-B14F-4D97-AF65-F5344CB8AC3E}">
        <p14:creationId xmlns:p14="http://schemas.microsoft.com/office/powerpoint/2010/main" val="2201253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F2EFA044-86EF-4FB0-9C75-91AD58B431A8}" type="datetime1">
              <a:rPr lang="en-US" noProof="0" smtClean="0"/>
              <a:t>12/11/2017</a:t>
            </a:fld>
            <a:endParaRPr lang="en-US" noProof="0"/>
          </a:p>
        </p:txBody>
      </p:sp>
      <p:sp>
        <p:nvSpPr>
          <p:cNvPr id="3" name="Platshållare för sidfot 2"/>
          <p:cNvSpPr>
            <a:spLocks noGrp="1"/>
          </p:cNvSpPr>
          <p:nvPr>
            <p:ph type="ftr" sz="quarter" idx="11"/>
          </p:nvPr>
        </p:nvSpPr>
        <p:spPr/>
        <p:txBody>
          <a:bodyPr/>
          <a:lstStyle/>
          <a:p>
            <a:r>
              <a:rPr lang="en-US" noProof="0" smtClean="0"/>
              <a:t>Presentation title                                                   Name</a:t>
            </a:r>
            <a:endParaRPr lang="en-US" noProof="0"/>
          </a:p>
        </p:txBody>
      </p:sp>
      <p:sp>
        <p:nvSpPr>
          <p:cNvPr id="4" name="Platshållare för bildnummer 3"/>
          <p:cNvSpPr>
            <a:spLocks noGrp="1"/>
          </p:cNvSpPr>
          <p:nvPr>
            <p:ph type="sldNum" sz="quarter" idx="12"/>
          </p:nvPr>
        </p:nvSpPr>
        <p:spPr/>
        <p:txBody>
          <a:bodyPr/>
          <a:lstStyle/>
          <a:p>
            <a:fld id="{0789ADA9-B8AF-40A6-8885-4ED779507B06}" type="slidenum">
              <a:rPr lang="en-US" noProof="0" smtClean="0"/>
              <a:t>‹#›</a:t>
            </a:fld>
            <a:endParaRPr lang="en-US" noProof="0"/>
          </a:p>
        </p:txBody>
      </p:sp>
    </p:spTree>
    <p:extLst>
      <p:ext uri="{BB962C8B-B14F-4D97-AF65-F5344CB8AC3E}">
        <p14:creationId xmlns:p14="http://schemas.microsoft.com/office/powerpoint/2010/main" val="776053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tor bild med logotyp (gul/vit)">
    <p:spTree>
      <p:nvGrpSpPr>
        <p:cNvPr id="1" name=""/>
        <p:cNvGrpSpPr/>
        <p:nvPr/>
      </p:nvGrpSpPr>
      <p:grpSpPr>
        <a:xfrm>
          <a:off x="0" y="0"/>
          <a:ext cx="0" cy="0"/>
          <a:chOff x="0" y="0"/>
          <a:chExt cx="0" cy="0"/>
        </a:xfrm>
      </p:grpSpPr>
      <p:sp>
        <p:nvSpPr>
          <p:cNvPr id="6" name="Platshållare för bild 5"/>
          <p:cNvSpPr>
            <a:spLocks noGrp="1"/>
          </p:cNvSpPr>
          <p:nvPr>
            <p:ph type="pic" sz="quarter" idx="10"/>
          </p:nvPr>
        </p:nvSpPr>
        <p:spPr>
          <a:xfrm>
            <a:off x="0" y="0"/>
            <a:ext cx="9144000" cy="5143500"/>
          </a:xfrm>
        </p:spPr>
        <p:txBody>
          <a:bodyPr>
            <a:normAutofit/>
          </a:bodyPr>
          <a:lstStyle>
            <a:lvl1pPr marL="0" indent="0" algn="l">
              <a:buNone/>
              <a:defRPr sz="1350"/>
            </a:lvl1pPr>
          </a:lstStyle>
          <a:p>
            <a:r>
              <a:rPr lang="sv-SE" smtClean="0"/>
              <a:t>Klicka på ikonen för att lägga till en bild</a:t>
            </a:r>
            <a:endParaRPr lang="sv-SE" dirty="0"/>
          </a:p>
        </p:txBody>
      </p:sp>
      <p:sp>
        <p:nvSpPr>
          <p:cNvPr id="3" name="Platshållare för text 2"/>
          <p:cNvSpPr>
            <a:spLocks noGrp="1"/>
          </p:cNvSpPr>
          <p:nvPr>
            <p:ph type="body" sz="quarter" idx="12" hasCustomPrompt="1"/>
          </p:nvPr>
        </p:nvSpPr>
        <p:spPr>
          <a:xfrm>
            <a:off x="6469149" y="4164240"/>
            <a:ext cx="2247343" cy="672845"/>
          </a:xfrm>
          <a:blipFill>
            <a:blip r:embed="rId2"/>
            <a:stretch>
              <a:fillRect/>
            </a:stretch>
          </a:blipFill>
        </p:spPr>
        <p:txBody>
          <a:bodyPr>
            <a:noAutofit/>
          </a:bodyPr>
          <a:lstStyle>
            <a:lvl1pPr marL="0" indent="0">
              <a:buNone/>
              <a:defRPr sz="100">
                <a:solidFill>
                  <a:schemeClr val="bg1"/>
                </a:solidFill>
              </a:defRPr>
            </a:lvl1pPr>
            <a:lvl2pPr marL="135272" indent="0">
              <a:buNone/>
              <a:defRPr sz="1050"/>
            </a:lvl2pPr>
            <a:lvl3pPr marL="270272" indent="0">
              <a:buNone/>
              <a:defRPr sz="825"/>
            </a:lvl3pPr>
            <a:lvl4pPr marL="404813" indent="0">
              <a:buNone/>
              <a:defRPr sz="750"/>
            </a:lvl4pPr>
            <a:lvl5pPr marL="540000" indent="0">
              <a:buNone/>
              <a:defRPr sz="375"/>
            </a:lvl5pPr>
          </a:lstStyle>
          <a:p>
            <a:pPr lvl="0"/>
            <a:r>
              <a:rPr lang="sv-SE" dirty="0" smtClean="0"/>
              <a:t> </a:t>
            </a:r>
            <a:endParaRPr lang="sv-SE" dirty="0"/>
          </a:p>
        </p:txBody>
      </p:sp>
    </p:spTree>
    <p:extLst>
      <p:ext uri="{BB962C8B-B14F-4D97-AF65-F5344CB8AC3E}">
        <p14:creationId xmlns:p14="http://schemas.microsoft.com/office/powerpoint/2010/main" val="2027315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tor bild med logotyp (grå/svart)">
    <p:spTree>
      <p:nvGrpSpPr>
        <p:cNvPr id="1" name=""/>
        <p:cNvGrpSpPr/>
        <p:nvPr/>
      </p:nvGrpSpPr>
      <p:grpSpPr>
        <a:xfrm>
          <a:off x="0" y="0"/>
          <a:ext cx="0" cy="0"/>
          <a:chOff x="0" y="0"/>
          <a:chExt cx="0" cy="0"/>
        </a:xfrm>
      </p:grpSpPr>
      <p:sp>
        <p:nvSpPr>
          <p:cNvPr id="6" name="Platshållare för bild 5"/>
          <p:cNvSpPr>
            <a:spLocks noGrp="1"/>
          </p:cNvSpPr>
          <p:nvPr>
            <p:ph type="pic" sz="quarter" idx="10"/>
          </p:nvPr>
        </p:nvSpPr>
        <p:spPr>
          <a:xfrm>
            <a:off x="0" y="0"/>
            <a:ext cx="9144000" cy="5143500"/>
          </a:xfrm>
        </p:spPr>
        <p:txBody>
          <a:bodyPr>
            <a:normAutofit/>
          </a:bodyPr>
          <a:lstStyle>
            <a:lvl1pPr marL="0" indent="0" algn="l">
              <a:buNone/>
              <a:defRPr sz="1350"/>
            </a:lvl1pPr>
          </a:lstStyle>
          <a:p>
            <a:r>
              <a:rPr lang="sv-SE" smtClean="0"/>
              <a:t>Klicka på ikonen för att lägga till en bild</a:t>
            </a:r>
            <a:endParaRPr lang="sv-SE" dirty="0"/>
          </a:p>
        </p:txBody>
      </p:sp>
      <p:sp>
        <p:nvSpPr>
          <p:cNvPr id="3" name="Platshållare för text 2"/>
          <p:cNvSpPr>
            <a:spLocks noGrp="1"/>
          </p:cNvSpPr>
          <p:nvPr>
            <p:ph type="body" sz="quarter" idx="12" hasCustomPrompt="1"/>
          </p:nvPr>
        </p:nvSpPr>
        <p:spPr>
          <a:xfrm>
            <a:off x="6469149" y="4164240"/>
            <a:ext cx="2247343" cy="672845"/>
          </a:xfrm>
          <a:blipFill>
            <a:blip r:embed="rId2"/>
            <a:stretch>
              <a:fillRect/>
            </a:stretch>
          </a:blipFill>
        </p:spPr>
        <p:txBody>
          <a:bodyPr>
            <a:noAutofit/>
          </a:bodyPr>
          <a:lstStyle>
            <a:lvl1pPr marL="0" indent="0">
              <a:spcBef>
                <a:spcPts val="0"/>
              </a:spcBef>
              <a:buNone/>
              <a:defRPr sz="750"/>
            </a:lvl1pPr>
            <a:lvl2pPr marL="135272" indent="0">
              <a:buNone/>
              <a:defRPr sz="675"/>
            </a:lvl2pPr>
            <a:lvl3pPr marL="270272" indent="0">
              <a:buNone/>
              <a:defRPr sz="525"/>
            </a:lvl3pPr>
            <a:lvl4pPr marL="404813" indent="0">
              <a:buNone/>
              <a:defRPr sz="375"/>
            </a:lvl4pPr>
            <a:lvl5pPr marL="540000" indent="0">
              <a:buNone/>
              <a:defRPr sz="100"/>
            </a:lvl5pPr>
          </a:lstStyle>
          <a:p>
            <a:pPr lvl="0"/>
            <a:r>
              <a:rPr lang="sv-SE" dirty="0" smtClean="0"/>
              <a:t> </a:t>
            </a:r>
            <a:endParaRPr lang="sv-SE" dirty="0"/>
          </a:p>
        </p:txBody>
      </p:sp>
    </p:spTree>
    <p:extLst>
      <p:ext uri="{BB962C8B-B14F-4D97-AF65-F5344CB8AC3E}">
        <p14:creationId xmlns:p14="http://schemas.microsoft.com/office/powerpoint/2010/main" val="3870525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Rubrikbild - Alternati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763712" y="583236"/>
            <a:ext cx="5616000" cy="1102519"/>
          </a:xfrm>
        </p:spPr>
        <p:txBody>
          <a:bodyPr/>
          <a:lstStyle>
            <a:lvl1pPr>
              <a:defRPr sz="2700">
                <a:solidFill>
                  <a:schemeClr val="bg1"/>
                </a:solidFill>
              </a:defRPr>
            </a:lvl1pPr>
          </a:lstStyle>
          <a:p>
            <a:r>
              <a:rPr lang="sv-SE" smtClean="0"/>
              <a:t>Klicka här för att ändra format</a:t>
            </a:r>
            <a:endParaRPr lang="en-US" noProof="0" dirty="0"/>
          </a:p>
        </p:txBody>
      </p:sp>
      <p:sp>
        <p:nvSpPr>
          <p:cNvPr id="3" name="Underrubrik 2"/>
          <p:cNvSpPr>
            <a:spLocks noGrp="1"/>
          </p:cNvSpPr>
          <p:nvPr>
            <p:ph type="subTitle" idx="1"/>
          </p:nvPr>
        </p:nvSpPr>
        <p:spPr>
          <a:xfrm>
            <a:off x="1763712" y="1872000"/>
            <a:ext cx="5616000" cy="1314450"/>
          </a:xfrm>
        </p:spPr>
        <p:txBody>
          <a:bodyPr/>
          <a:lstStyle>
            <a:lvl1pPr marL="0" indent="0" algn="l">
              <a:lnSpc>
                <a:spcPct val="100000"/>
              </a:lnSpc>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sv-SE" smtClean="0"/>
              <a:t>Klicka om du vill redigera mall för underrubrikformat</a:t>
            </a:r>
            <a:endParaRPr lang="en-US" noProof="0" dirty="0"/>
          </a:p>
        </p:txBody>
      </p:sp>
      <p:sp>
        <p:nvSpPr>
          <p:cNvPr id="7" name="Platshållare för text 7"/>
          <p:cNvSpPr>
            <a:spLocks noGrp="1"/>
          </p:cNvSpPr>
          <p:nvPr>
            <p:ph type="body" sz="quarter" idx="10" hasCustomPrompt="1"/>
          </p:nvPr>
        </p:nvSpPr>
        <p:spPr>
          <a:xfrm>
            <a:off x="1763688" y="4400725"/>
            <a:ext cx="4680520" cy="252000"/>
          </a:xfrm>
        </p:spPr>
        <p:txBody>
          <a:bodyPr wrap="none" tIns="0" bIns="0" anchor="ctr" anchorCtr="0">
            <a:noAutofit/>
          </a:bodyPr>
          <a:lstStyle>
            <a:lvl1pPr marL="0" indent="0">
              <a:buNone/>
              <a:defRPr sz="900">
                <a:solidFill>
                  <a:schemeClr val="bg1"/>
                </a:solidFill>
              </a:defRPr>
            </a:lvl1pPr>
            <a:lvl2pPr marL="135272" indent="0">
              <a:buNone/>
              <a:defRPr/>
            </a:lvl2pPr>
            <a:lvl3pPr marL="270272" indent="0">
              <a:buNone/>
              <a:defRPr/>
            </a:lvl3pPr>
            <a:lvl4pPr marL="404813" indent="0">
              <a:buNone/>
              <a:defRPr/>
            </a:lvl4pPr>
            <a:lvl5pPr marL="540000" indent="0">
              <a:buNone/>
              <a:defRPr/>
            </a:lvl5pPr>
          </a:lstStyle>
          <a:p>
            <a:pPr lvl="0"/>
            <a:r>
              <a:rPr lang="en-GB" noProof="0" smtClean="0"/>
              <a:t>Name</a:t>
            </a:r>
          </a:p>
        </p:txBody>
      </p:sp>
      <p:sp>
        <p:nvSpPr>
          <p:cNvPr id="8" name="Platshållare för text 7"/>
          <p:cNvSpPr>
            <a:spLocks noGrp="1"/>
          </p:cNvSpPr>
          <p:nvPr>
            <p:ph type="body" sz="quarter" idx="11" hasCustomPrompt="1"/>
          </p:nvPr>
        </p:nvSpPr>
        <p:spPr>
          <a:xfrm>
            <a:off x="1763688" y="4646613"/>
            <a:ext cx="4680520" cy="252000"/>
          </a:xfrm>
        </p:spPr>
        <p:txBody>
          <a:bodyPr wrap="none" tIns="0" bIns="0" anchor="ctr" anchorCtr="0">
            <a:noAutofit/>
          </a:bodyPr>
          <a:lstStyle>
            <a:lvl1pPr marL="0" indent="0">
              <a:buNone/>
              <a:defRPr sz="900">
                <a:solidFill>
                  <a:schemeClr val="bg1"/>
                </a:solidFill>
              </a:defRPr>
            </a:lvl1pPr>
            <a:lvl2pPr marL="135272" indent="0">
              <a:buNone/>
              <a:defRPr/>
            </a:lvl2pPr>
            <a:lvl3pPr marL="270272" indent="0">
              <a:buNone/>
              <a:defRPr/>
            </a:lvl3pPr>
            <a:lvl4pPr marL="404813" indent="0">
              <a:buNone/>
              <a:defRPr/>
            </a:lvl4pPr>
            <a:lvl5pPr marL="540000" indent="0">
              <a:buNone/>
              <a:defRPr/>
            </a:lvl5pPr>
          </a:lstStyle>
          <a:p>
            <a:pPr lvl="0"/>
            <a:r>
              <a:rPr lang="en-GB" noProof="0" smtClean="0"/>
              <a:t>E-mailaddress</a:t>
            </a:r>
          </a:p>
        </p:txBody>
      </p:sp>
    </p:spTree>
    <p:extLst>
      <p:ext uri="{BB962C8B-B14F-4D97-AF65-F5344CB8AC3E}">
        <p14:creationId xmlns:p14="http://schemas.microsoft.com/office/powerpoint/2010/main" val="1477490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4" name="Group 9"/>
          <p:cNvGrpSpPr>
            <a:grpSpLocks/>
          </p:cNvGrpSpPr>
          <p:nvPr userDrawn="1"/>
        </p:nvGrpSpPr>
        <p:grpSpPr bwMode="auto">
          <a:xfrm>
            <a:off x="0" y="57157"/>
            <a:ext cx="9144000" cy="935831"/>
            <a:chOff x="0" y="152400"/>
            <a:chExt cx="9144000" cy="1248156"/>
          </a:xfrm>
        </p:grpSpPr>
        <p:pic>
          <p:nvPicPr>
            <p:cNvPr id="5" name="Picture 5" descr="GEF-20-PPT-BG-blank.png"/>
            <p:cNvPicPr>
              <a:picLocks noChangeAspect="1"/>
            </p:cNvPicPr>
            <p:nvPr userDrawn="1"/>
          </p:nvPicPr>
          <p:blipFill>
            <a:blip r:embed="rId2" cstate="print"/>
            <a:stretch>
              <a:fillRect/>
            </a:stretch>
          </p:blipFill>
          <p:spPr>
            <a:xfrm>
              <a:off x="0" y="152400"/>
              <a:ext cx="9144000" cy="1246632"/>
            </a:xfrm>
            <a:prstGeom prst="rect">
              <a:avLst/>
            </a:prstGeom>
            <a:effectLst>
              <a:reflection blurRad="6350" stA="50000" endA="300" endPos="38500" dist="50800" dir="5400000" sy="-100000" algn="bl" rotWithShape="0"/>
            </a:effectLst>
          </p:spPr>
        </p:pic>
        <p:pic>
          <p:nvPicPr>
            <p:cNvPr id="6" name="Picture 6" descr="GEF-PPT-BG.png"/>
            <p:cNvPicPr>
              <a:picLocks noChangeAspect="1"/>
            </p:cNvPicPr>
            <p:nvPr userDrawn="1"/>
          </p:nvPicPr>
          <p:blipFill>
            <a:blip r:embed="rId3"/>
            <a:srcRect/>
            <a:stretch>
              <a:fillRect/>
            </a:stretch>
          </p:blipFill>
          <p:spPr bwMode="auto">
            <a:xfrm>
              <a:off x="0" y="152400"/>
              <a:ext cx="9144000" cy="1248156"/>
            </a:xfrm>
            <a:prstGeom prst="rect">
              <a:avLst/>
            </a:prstGeom>
            <a:noFill/>
            <a:ln w="9525">
              <a:noFill/>
              <a:miter lim="800000"/>
              <a:headEnd/>
              <a:tailEnd/>
            </a:ln>
          </p:spPr>
        </p:pic>
      </p:grpSp>
      <p:sp>
        <p:nvSpPr>
          <p:cNvPr id="3" name="Subtitle 2"/>
          <p:cNvSpPr>
            <a:spLocks noGrp="1"/>
          </p:cNvSpPr>
          <p:nvPr>
            <p:ph type="subTitle" idx="1"/>
          </p:nvPr>
        </p:nvSpPr>
        <p:spPr>
          <a:xfrm>
            <a:off x="1371600" y="2343151"/>
            <a:ext cx="6400800" cy="1314450"/>
          </a:xfrm>
        </p:spPr>
        <p:txBody>
          <a:bodyPr/>
          <a:lstStyle>
            <a:lvl1pPr marL="0" indent="0" algn="ctr">
              <a:buNone/>
              <a:defRPr sz="2100">
                <a:solidFill>
                  <a:schemeClr val="tx1">
                    <a:tint val="75000"/>
                  </a:schemeClr>
                </a:solidFill>
              </a:defRPr>
            </a:lvl1pPr>
            <a:lvl2pPr marL="342794" indent="0" algn="ctr">
              <a:buNone/>
              <a:defRPr>
                <a:solidFill>
                  <a:schemeClr val="tx1">
                    <a:tint val="75000"/>
                  </a:schemeClr>
                </a:solidFill>
              </a:defRPr>
            </a:lvl2pPr>
            <a:lvl3pPr marL="685587" indent="0" algn="ctr">
              <a:buNone/>
              <a:defRPr>
                <a:solidFill>
                  <a:schemeClr val="tx1">
                    <a:tint val="75000"/>
                  </a:schemeClr>
                </a:solidFill>
              </a:defRPr>
            </a:lvl3pPr>
            <a:lvl4pPr marL="1028381" indent="0" algn="ctr">
              <a:buNone/>
              <a:defRPr>
                <a:solidFill>
                  <a:schemeClr val="tx1">
                    <a:tint val="75000"/>
                  </a:schemeClr>
                </a:solidFill>
              </a:defRPr>
            </a:lvl4pPr>
            <a:lvl5pPr marL="1371173" indent="0" algn="ctr">
              <a:buNone/>
              <a:defRPr>
                <a:solidFill>
                  <a:schemeClr val="tx1">
                    <a:tint val="75000"/>
                  </a:schemeClr>
                </a:solidFill>
              </a:defRPr>
            </a:lvl5pPr>
            <a:lvl6pPr marL="1713967" indent="0" algn="ctr">
              <a:buNone/>
              <a:defRPr>
                <a:solidFill>
                  <a:schemeClr val="tx1">
                    <a:tint val="75000"/>
                  </a:schemeClr>
                </a:solidFill>
              </a:defRPr>
            </a:lvl6pPr>
            <a:lvl7pPr marL="2056760" indent="0" algn="ctr">
              <a:buNone/>
              <a:defRPr>
                <a:solidFill>
                  <a:schemeClr val="tx1">
                    <a:tint val="75000"/>
                  </a:schemeClr>
                </a:solidFill>
              </a:defRPr>
            </a:lvl7pPr>
            <a:lvl8pPr marL="2399553" indent="0" algn="ctr">
              <a:buNone/>
              <a:defRPr>
                <a:solidFill>
                  <a:schemeClr val="tx1">
                    <a:tint val="75000"/>
                  </a:schemeClr>
                </a:solidFill>
              </a:defRPr>
            </a:lvl8pPr>
            <a:lvl9pPr marL="2742347" indent="0" algn="ctr">
              <a:buNone/>
              <a:defRPr>
                <a:solidFill>
                  <a:schemeClr val="tx1">
                    <a:tint val="75000"/>
                  </a:schemeClr>
                </a:solidFill>
              </a:defRPr>
            </a:lvl9pPr>
          </a:lstStyle>
          <a:p>
            <a:r>
              <a:rPr lang="en-US" dirty="0" smtClean="0"/>
              <a:t>Click to edit Master subtitle style</a:t>
            </a:r>
            <a:endParaRPr lang="en-US" dirty="0"/>
          </a:p>
        </p:txBody>
      </p:sp>
      <p:sp>
        <p:nvSpPr>
          <p:cNvPr id="8" name="Title 7"/>
          <p:cNvSpPr>
            <a:spLocks noGrp="1"/>
          </p:cNvSpPr>
          <p:nvPr>
            <p:ph type="title"/>
          </p:nvPr>
        </p:nvSpPr>
        <p:spPr>
          <a:xfrm>
            <a:off x="457200" y="1371600"/>
            <a:ext cx="8229600" cy="857250"/>
          </a:xfrm>
        </p:spPr>
        <p:txBody>
          <a:bodyPr/>
          <a:lstStyle>
            <a:lvl1pPr>
              <a:defRPr>
                <a:solidFill>
                  <a:srgbClr val="00B05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600528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91262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E6D980E-BCC8-411B-9938-7F514C19BDC1}" type="datetimeFigureOut">
              <a:rPr lang="en-GB" smtClean="0">
                <a:solidFill>
                  <a:prstClr val="black">
                    <a:tint val="75000"/>
                  </a:prstClr>
                </a:solidFill>
              </a:rPr>
              <a:pPr/>
              <a:t>11/12/2017</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BD6E1BC-441E-4253-A0DB-C1AFCD0F0CF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078300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8"/>
            <a:ext cx="4040188" cy="479822"/>
          </a:xfrm>
        </p:spPr>
        <p:txBody>
          <a:bodyPr anchor="b"/>
          <a:lstStyle>
            <a:lvl1pPr marL="0" indent="0">
              <a:buNone/>
              <a:defRPr sz="1800" b="1"/>
            </a:lvl1pPr>
            <a:lvl2pPr marL="342794" indent="0">
              <a:buNone/>
              <a:defRPr sz="1500" b="1"/>
            </a:lvl2pPr>
            <a:lvl3pPr marL="685587" indent="0">
              <a:buNone/>
              <a:defRPr sz="1350" b="1"/>
            </a:lvl3pPr>
            <a:lvl4pPr marL="1028381" indent="0">
              <a:buNone/>
              <a:defRPr sz="1200" b="1"/>
            </a:lvl4pPr>
            <a:lvl5pPr marL="1371173" indent="0">
              <a:buNone/>
              <a:defRPr sz="1200" b="1"/>
            </a:lvl5pPr>
            <a:lvl6pPr marL="1713967" indent="0">
              <a:buNone/>
              <a:defRPr sz="1200" b="1"/>
            </a:lvl6pPr>
            <a:lvl7pPr marL="2056760" indent="0">
              <a:buNone/>
              <a:defRPr sz="1200" b="1"/>
            </a:lvl7pPr>
            <a:lvl8pPr marL="2399553" indent="0">
              <a:buNone/>
              <a:defRPr sz="1200" b="1"/>
            </a:lvl8pPr>
            <a:lvl9pPr marL="2742347"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9"/>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8"/>
            <a:ext cx="4041775" cy="479822"/>
          </a:xfrm>
        </p:spPr>
        <p:txBody>
          <a:bodyPr anchor="b"/>
          <a:lstStyle>
            <a:lvl1pPr marL="0" indent="0">
              <a:buNone/>
              <a:defRPr sz="1800" b="1"/>
            </a:lvl1pPr>
            <a:lvl2pPr marL="342794" indent="0">
              <a:buNone/>
              <a:defRPr sz="1500" b="1"/>
            </a:lvl2pPr>
            <a:lvl3pPr marL="685587" indent="0">
              <a:buNone/>
              <a:defRPr sz="1350" b="1"/>
            </a:lvl3pPr>
            <a:lvl4pPr marL="1028381" indent="0">
              <a:buNone/>
              <a:defRPr sz="1200" b="1"/>
            </a:lvl4pPr>
            <a:lvl5pPr marL="1371173" indent="0">
              <a:buNone/>
              <a:defRPr sz="1200" b="1"/>
            </a:lvl5pPr>
            <a:lvl6pPr marL="1713967" indent="0">
              <a:buNone/>
              <a:defRPr sz="1200" b="1"/>
            </a:lvl6pPr>
            <a:lvl7pPr marL="2056760" indent="0">
              <a:buNone/>
              <a:defRPr sz="1200" b="1"/>
            </a:lvl7pPr>
            <a:lvl8pPr marL="2399553" indent="0">
              <a:buNone/>
              <a:defRPr sz="1200" b="1"/>
            </a:lvl8pPr>
            <a:lvl9pPr marL="2742347"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33" y="1631159"/>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3110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14300"/>
            <a:ext cx="9144000" cy="628650"/>
          </a:xfrm>
        </p:spPr>
        <p:txBody>
          <a:bodyPr/>
          <a:lstStyle>
            <a:lvl1pPr>
              <a:defRPr sz="2700"/>
            </a:lvl1pPr>
          </a:lstStyle>
          <a:p>
            <a:r>
              <a:rPr lang="en-US" dirty="0" smtClean="0"/>
              <a:t>Click to edit Master title style</a:t>
            </a:r>
            <a:endParaRPr lang="en-US" dirty="0"/>
          </a:p>
        </p:txBody>
      </p:sp>
    </p:spTree>
    <p:extLst>
      <p:ext uri="{BB962C8B-B14F-4D97-AF65-F5344CB8AC3E}">
        <p14:creationId xmlns:p14="http://schemas.microsoft.com/office/powerpoint/2010/main" val="3421325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6722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cSld name="标题和内容">
    <p:spTree>
      <p:nvGrpSpPr>
        <p:cNvPr id="1" name=""/>
        <p:cNvGrpSpPr/>
        <p:nvPr/>
      </p:nvGrpSpPr>
      <p:grpSpPr>
        <a:xfrm>
          <a:off x="0" y="0"/>
          <a:ext cx="0" cy="0"/>
          <a:chOff x="0" y="0"/>
          <a:chExt cx="0" cy="0"/>
        </a:xfrm>
      </p:grpSpPr>
      <p:sp>
        <p:nvSpPr>
          <p:cNvPr id="7" name="Rectangle 6"/>
          <p:cNvSpPr/>
          <p:nvPr/>
        </p:nvSpPr>
        <p:spPr>
          <a:xfrm>
            <a:off x="8210620" y="211931"/>
            <a:ext cx="642097" cy="1200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0" rIns="68558" bIns="34280" rtlCol="0" anchor="ctr"/>
          <a:lstStyle/>
          <a:p>
            <a:pPr algn="ctr" fontAlgn="base">
              <a:spcBef>
                <a:spcPct val="0"/>
              </a:spcBef>
              <a:spcAft>
                <a:spcPct val="0"/>
              </a:spcAft>
            </a:pPr>
            <a:endParaRPr sz="1350" dirty="0">
              <a:solidFill>
                <a:prstClr val="white"/>
              </a:solidFill>
            </a:endParaRPr>
          </a:p>
        </p:txBody>
      </p:sp>
      <p:sp>
        <p:nvSpPr>
          <p:cNvPr id="2" name="Title 1"/>
          <p:cNvSpPr>
            <a:spLocks noGrp="1"/>
          </p:cNvSpPr>
          <p:nvPr>
            <p:ph type="title"/>
          </p:nvPr>
        </p:nvSpPr>
        <p:spPr/>
        <p:txBody>
          <a:bodyPr/>
          <a:lstStyle/>
          <a:p>
            <a:r>
              <a:rPr lang="zh-CN" altLang="en-US" smtClean="0"/>
              <a:t>单击此处编辑母版标题样式</a:t>
            </a:r>
            <a:endParaRPr/>
          </a:p>
        </p:txBody>
      </p:sp>
      <p:sp>
        <p:nvSpPr>
          <p:cNvPr id="3" name="Content Placeholder 2"/>
          <p:cNvSpPr>
            <a:spLocks noGrp="1"/>
          </p:cNvSpPr>
          <p:nvPr>
            <p:ph idx="1"/>
          </p:nvPr>
        </p:nvSpPr>
        <p:spPr/>
        <p:txBody>
          <a:bodyPr/>
          <a:lstStyle>
            <a:lvl5pPr>
              <a:defRPr/>
            </a:lvl5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dirty="0"/>
          </a:p>
        </p:txBody>
      </p:sp>
      <p:sp>
        <p:nvSpPr>
          <p:cNvPr id="4" name="Date Placeholder 3"/>
          <p:cNvSpPr>
            <a:spLocks noGrp="1"/>
          </p:cNvSpPr>
          <p:nvPr>
            <p:ph type="dt" sz="half" idx="10"/>
          </p:nvPr>
        </p:nvSpPr>
        <p:spPr>
          <a:xfrm>
            <a:off x="457200" y="4767290"/>
            <a:ext cx="2133600" cy="273844"/>
          </a:xfrm>
          <a:prstGeom prst="rect">
            <a:avLst/>
          </a:prstGeom>
        </p:spPr>
        <p:txBody>
          <a:bodyPr lIns="91410" tIns="45706" rIns="91410" bIns="45706"/>
          <a:lstStyle/>
          <a:p>
            <a:pPr fontAlgn="base">
              <a:spcBef>
                <a:spcPct val="0"/>
              </a:spcBef>
              <a:spcAft>
                <a:spcPct val="0"/>
              </a:spcAft>
            </a:pPr>
            <a:fld id="{D728701E-CAF4-4159-9B3E-41C86DFFA30D}" type="datetimeFigureOut">
              <a:rPr lang="en-US" smtClean="0">
                <a:solidFill>
                  <a:prstClr val="black"/>
                </a:solidFill>
                <a:latin typeface="Arial" charset="0"/>
                <a:cs typeface="Arial" charset="0"/>
              </a:rPr>
              <a:pPr fontAlgn="base">
                <a:spcBef>
                  <a:spcPct val="0"/>
                </a:spcBef>
                <a:spcAft>
                  <a:spcPct val="0"/>
                </a:spcAft>
              </a:pPr>
              <a:t>12/11/2017</a:t>
            </a:fld>
            <a:endParaRPr lang="en-US" dirty="0">
              <a:solidFill>
                <a:prstClr val="black"/>
              </a:solidFill>
              <a:latin typeface="Arial" charset="0"/>
              <a:cs typeface="Arial" charset="0"/>
            </a:endParaRPr>
          </a:p>
        </p:txBody>
      </p:sp>
      <p:sp>
        <p:nvSpPr>
          <p:cNvPr id="5" name="Footer Placeholder 4"/>
          <p:cNvSpPr>
            <a:spLocks noGrp="1"/>
          </p:cNvSpPr>
          <p:nvPr>
            <p:ph type="ftr" sz="quarter" idx="11"/>
          </p:nvPr>
        </p:nvSpPr>
        <p:spPr>
          <a:xfrm>
            <a:off x="3124200" y="4767290"/>
            <a:ext cx="2895600" cy="273844"/>
          </a:xfrm>
          <a:prstGeom prst="rect">
            <a:avLst/>
          </a:prstGeom>
        </p:spPr>
        <p:txBody>
          <a:bodyPr lIns="91410" tIns="45706" rIns="91410" bIns="45706"/>
          <a:lstStyle/>
          <a:p>
            <a:pPr fontAlgn="base">
              <a:spcBef>
                <a:spcPct val="0"/>
              </a:spcBef>
              <a:spcAft>
                <a:spcPct val="0"/>
              </a:spcAft>
            </a:pPr>
            <a:endParaRPr lang="en-US" dirty="0">
              <a:solidFill>
                <a:prstClr val="black"/>
              </a:solidFill>
              <a:latin typeface="Arial" charset="0"/>
              <a:cs typeface="Arial" charset="0"/>
            </a:endParaRPr>
          </a:p>
        </p:txBody>
      </p:sp>
      <p:sp>
        <p:nvSpPr>
          <p:cNvPr id="6" name="Slide Number Placeholder 5"/>
          <p:cNvSpPr>
            <a:spLocks noGrp="1"/>
          </p:cNvSpPr>
          <p:nvPr>
            <p:ph type="sldNum" sz="quarter" idx="12"/>
          </p:nvPr>
        </p:nvSpPr>
        <p:spPr>
          <a:xfrm>
            <a:off x="6553200" y="4767290"/>
            <a:ext cx="2133600" cy="273844"/>
          </a:xfrm>
          <a:prstGeom prst="rect">
            <a:avLst/>
          </a:prstGeom>
        </p:spPr>
        <p:txBody>
          <a:bodyPr lIns="91410" tIns="45706" rIns="91410" bIns="45706"/>
          <a:lstStyle/>
          <a:p>
            <a:pPr fontAlgn="base">
              <a:spcBef>
                <a:spcPct val="0"/>
              </a:spcBef>
              <a:spcAft>
                <a:spcPct val="0"/>
              </a:spcAft>
            </a:pPr>
            <a:fld id="{162F1D00-BD13-4404-86B0-79703945A0A7}" type="slidenum">
              <a:rPr lang="en-US" smtClean="0">
                <a:solidFill>
                  <a:prstClr val="black"/>
                </a:solidFill>
                <a:latin typeface="Arial" charset="0"/>
                <a:cs typeface="Arial" charset="0"/>
              </a:rPr>
              <a:pPr fontAlgn="base">
                <a:spcBef>
                  <a:spcPct val="0"/>
                </a:spcBef>
                <a:spcAft>
                  <a:spcPct val="0"/>
                </a:spcAft>
              </a:pPr>
              <a:t>‹#›</a:t>
            </a:fld>
            <a:endParaRPr lang="en-US" dirty="0">
              <a:solidFill>
                <a:prstClr val="black"/>
              </a:solidFill>
              <a:latin typeface="Arial" charset="0"/>
              <a:cs typeface="Arial" charset="0"/>
            </a:endParaRPr>
          </a:p>
        </p:txBody>
      </p:sp>
      <p:sp>
        <p:nvSpPr>
          <p:cNvPr id="9" name="TextBox 8"/>
          <p:cNvSpPr txBox="1"/>
          <p:nvPr/>
        </p:nvSpPr>
        <p:spPr>
          <a:xfrm>
            <a:off x="223203" y="171450"/>
            <a:ext cx="260909" cy="415498"/>
          </a:xfrm>
          <a:prstGeom prst="rect">
            <a:avLst/>
          </a:prstGeom>
          <a:noFill/>
        </p:spPr>
        <p:txBody>
          <a:bodyPr wrap="square" lIns="0" tIns="0" rIns="0" bIns="0" rtlCol="0">
            <a:spAutoFit/>
          </a:bodyPr>
          <a:lstStyle/>
          <a:p>
            <a:pPr fontAlgn="base">
              <a:spcBef>
                <a:spcPct val="0"/>
              </a:spcBef>
              <a:spcAft>
                <a:spcPct val="0"/>
              </a:spcAft>
            </a:pPr>
            <a:r>
              <a:rPr sz="2700" b="1" dirty="0">
                <a:solidFill>
                  <a:srgbClr val="4F81BD">
                    <a:lumMod val="60000"/>
                    <a:lumOff val="40000"/>
                  </a:srgbClr>
                </a:solidFill>
                <a:latin typeface="Arial" charset="0"/>
                <a:cs typeface="Arial" charset="0"/>
              </a:rPr>
              <a:t>+</a:t>
            </a:r>
          </a:p>
        </p:txBody>
      </p:sp>
      <p:sp>
        <p:nvSpPr>
          <p:cNvPr id="10" name="Rectangle 9"/>
          <p:cNvSpPr/>
          <p:nvPr/>
        </p:nvSpPr>
        <p:spPr>
          <a:xfrm>
            <a:off x="8068235" y="211931"/>
            <a:ext cx="91440" cy="12001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0" rIns="68558" bIns="34280" rtlCol="0" anchor="ctr"/>
          <a:lstStyle/>
          <a:p>
            <a:pPr algn="ctr" fontAlgn="base">
              <a:spcBef>
                <a:spcPct val="0"/>
              </a:spcBef>
              <a:spcAft>
                <a:spcPct val="0"/>
              </a:spcAft>
            </a:pPr>
            <a:endParaRPr sz="1350" dirty="0">
              <a:solidFill>
                <a:prstClr val="white"/>
              </a:solidFill>
            </a:endParaRPr>
          </a:p>
        </p:txBody>
      </p:sp>
    </p:spTree>
    <p:extLst>
      <p:ext uri="{BB962C8B-B14F-4D97-AF65-F5344CB8AC3E}">
        <p14:creationId xmlns:p14="http://schemas.microsoft.com/office/powerpoint/2010/main" val="38410819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6"/>
            <a:ext cx="7772400" cy="1102519"/>
          </a:xfrm>
        </p:spPr>
        <p:txBody>
          <a:bodyPr/>
          <a:lstStyle/>
          <a:p>
            <a:r>
              <a:rPr lang="en-US"/>
              <a:t>Click to edit Master title style</a:t>
            </a:r>
            <a:endParaRPr lang="sv-SE"/>
          </a:p>
        </p:txBody>
      </p:sp>
      <p:sp>
        <p:nvSpPr>
          <p:cNvPr id="3" name="Subtitle 2"/>
          <p:cNvSpPr>
            <a:spLocks noGrp="1"/>
          </p:cNvSpPr>
          <p:nvPr>
            <p:ph type="subTitle" idx="1"/>
          </p:nvPr>
        </p:nvSpPr>
        <p:spPr>
          <a:xfrm>
            <a:off x="1371600" y="2914651"/>
            <a:ext cx="6400800" cy="1314450"/>
          </a:xfrm>
        </p:spPr>
        <p:txBody>
          <a:bodyPr/>
          <a:lstStyle>
            <a:lvl1pPr marL="0" indent="0" algn="ctr">
              <a:buNone/>
              <a:defRPr/>
            </a:lvl1pPr>
            <a:lvl2pPr marL="342794" indent="0" algn="ctr">
              <a:buNone/>
              <a:defRPr/>
            </a:lvl2pPr>
            <a:lvl3pPr marL="685587" indent="0" algn="ctr">
              <a:buNone/>
              <a:defRPr/>
            </a:lvl3pPr>
            <a:lvl4pPr marL="1028381" indent="0" algn="ctr">
              <a:buNone/>
              <a:defRPr/>
            </a:lvl4pPr>
            <a:lvl5pPr marL="1371173" indent="0" algn="ctr">
              <a:buNone/>
              <a:defRPr/>
            </a:lvl5pPr>
            <a:lvl6pPr marL="1713967" indent="0" algn="ctr">
              <a:buNone/>
              <a:defRPr/>
            </a:lvl6pPr>
            <a:lvl7pPr marL="2056760" indent="0" algn="ctr">
              <a:buNone/>
              <a:defRPr/>
            </a:lvl7pPr>
            <a:lvl8pPr marL="2399553" indent="0" algn="ctr">
              <a:buNone/>
              <a:defRPr/>
            </a:lvl8pPr>
            <a:lvl9pPr marL="2742347" indent="0" algn="ctr">
              <a:buNone/>
              <a:defRPr/>
            </a:lvl9pPr>
          </a:lstStyle>
          <a:p>
            <a:r>
              <a:rPr lang="en-US"/>
              <a:t>Click to edit Master subtitle style</a:t>
            </a:r>
            <a:endParaRPr lang="sv-SE"/>
          </a:p>
        </p:txBody>
      </p:sp>
      <p:sp>
        <p:nvSpPr>
          <p:cNvPr id="4" name="Date Placeholder 3"/>
          <p:cNvSpPr>
            <a:spLocks noGrp="1"/>
          </p:cNvSpPr>
          <p:nvPr>
            <p:ph type="dt" sz="half" idx="10"/>
          </p:nvPr>
        </p:nvSpPr>
        <p:spPr>
          <a:xfrm>
            <a:off x="457200" y="4767290"/>
            <a:ext cx="2133600" cy="273844"/>
          </a:xfrm>
          <a:prstGeom prst="rect">
            <a:avLst/>
          </a:prstGeom>
        </p:spPr>
        <p:txBody>
          <a:bodyPr lIns="91410" tIns="45706" rIns="91410" bIns="45706"/>
          <a:lstStyle>
            <a:lvl1pPr>
              <a:defRPr/>
            </a:lvl1pPr>
          </a:lstStyle>
          <a:p>
            <a:pPr fontAlgn="base">
              <a:spcBef>
                <a:spcPct val="0"/>
              </a:spcBef>
              <a:spcAft>
                <a:spcPct val="0"/>
              </a:spcAft>
            </a:pPr>
            <a:fld id="{D537D068-3B95-405B-9B27-B224E1851733}" type="datetimeFigureOut">
              <a:rPr lang="en-US" altLang="sv-SE">
                <a:solidFill>
                  <a:prstClr val="black"/>
                </a:solidFill>
                <a:latin typeface="Arial" charset="0"/>
                <a:cs typeface="Arial" charset="0"/>
              </a:rPr>
              <a:pPr fontAlgn="base">
                <a:spcBef>
                  <a:spcPct val="0"/>
                </a:spcBef>
                <a:spcAft>
                  <a:spcPct val="0"/>
                </a:spcAft>
              </a:pPr>
              <a:t>12/11/2017</a:t>
            </a:fld>
            <a:endParaRPr lang="en-US" altLang="sv-SE" dirty="0">
              <a:solidFill>
                <a:prstClr val="black"/>
              </a:solidFill>
              <a:latin typeface="Arial" charset="0"/>
              <a:cs typeface="Arial" charset="0"/>
            </a:endParaRPr>
          </a:p>
        </p:txBody>
      </p:sp>
      <p:sp>
        <p:nvSpPr>
          <p:cNvPr id="5" name="Footer Placeholder 4"/>
          <p:cNvSpPr>
            <a:spLocks noGrp="1"/>
          </p:cNvSpPr>
          <p:nvPr>
            <p:ph type="ftr" sz="quarter" idx="11"/>
          </p:nvPr>
        </p:nvSpPr>
        <p:spPr>
          <a:xfrm>
            <a:off x="3124200" y="4767290"/>
            <a:ext cx="2895600" cy="273844"/>
          </a:xfrm>
          <a:prstGeom prst="rect">
            <a:avLst/>
          </a:prstGeom>
        </p:spPr>
        <p:txBody>
          <a:bodyPr lIns="91410" tIns="45706" rIns="91410" bIns="45706"/>
          <a:lstStyle>
            <a:lvl1pPr>
              <a:defRPr/>
            </a:lvl1pPr>
          </a:lstStyle>
          <a:p>
            <a:pPr fontAlgn="base">
              <a:spcBef>
                <a:spcPct val="0"/>
              </a:spcBef>
              <a:spcAft>
                <a:spcPct val="0"/>
              </a:spcAft>
            </a:pPr>
            <a:endParaRPr lang="sv-SE" altLang="sv-SE">
              <a:solidFill>
                <a:prstClr val="black"/>
              </a:solidFill>
              <a:latin typeface="Arial" charset="0"/>
              <a:cs typeface="Arial" charset="0"/>
            </a:endParaRPr>
          </a:p>
        </p:txBody>
      </p:sp>
      <p:sp>
        <p:nvSpPr>
          <p:cNvPr id="6" name="Slide Number Placeholder 5"/>
          <p:cNvSpPr>
            <a:spLocks noGrp="1"/>
          </p:cNvSpPr>
          <p:nvPr>
            <p:ph type="sldNum" sz="quarter" idx="12"/>
          </p:nvPr>
        </p:nvSpPr>
        <p:spPr>
          <a:xfrm>
            <a:off x="6553200" y="4767290"/>
            <a:ext cx="2133600" cy="273844"/>
          </a:xfrm>
          <a:prstGeom prst="rect">
            <a:avLst/>
          </a:prstGeom>
        </p:spPr>
        <p:txBody>
          <a:bodyPr lIns="91410" tIns="45706" rIns="91410" bIns="45706"/>
          <a:lstStyle>
            <a:lvl1pPr>
              <a:defRPr/>
            </a:lvl1pPr>
          </a:lstStyle>
          <a:p>
            <a:pPr fontAlgn="base">
              <a:spcBef>
                <a:spcPct val="0"/>
              </a:spcBef>
              <a:spcAft>
                <a:spcPct val="0"/>
              </a:spcAft>
            </a:pPr>
            <a:fld id="{5C20D3B5-FEEE-416E-BADC-A45A32737FFB}" type="slidenum">
              <a:rPr lang="en-US" altLang="sv-SE">
                <a:solidFill>
                  <a:prstClr val="black"/>
                </a:solidFill>
                <a:latin typeface="Arial" charset="0"/>
                <a:cs typeface="Arial" charset="0"/>
              </a:rPr>
              <a:pPr fontAlgn="base">
                <a:spcBef>
                  <a:spcPct val="0"/>
                </a:spcBef>
                <a:spcAft>
                  <a:spcPct val="0"/>
                </a:spcAft>
              </a:pPr>
              <a:t>‹#›</a:t>
            </a:fld>
            <a:endParaRPr lang="en-US" altLang="sv-SE" dirty="0">
              <a:solidFill>
                <a:prstClr val="black"/>
              </a:solidFill>
              <a:latin typeface="Arial" charset="0"/>
              <a:cs typeface="Arial" charset="0"/>
            </a:endParaRPr>
          </a:p>
        </p:txBody>
      </p:sp>
    </p:spTree>
    <p:extLst>
      <p:ext uri="{BB962C8B-B14F-4D97-AF65-F5344CB8AC3E}">
        <p14:creationId xmlns:p14="http://schemas.microsoft.com/office/powerpoint/2010/main" val="1344805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6D980E-BCC8-411B-9938-7F514C19BDC1}" type="datetimeFigureOut">
              <a:rPr lang="en-GB" smtClean="0">
                <a:solidFill>
                  <a:prstClr val="black">
                    <a:tint val="75000"/>
                  </a:prstClr>
                </a:solidFill>
              </a:rPr>
              <a:pPr/>
              <a:t>11/12/2017</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BD6E1BC-441E-4253-A0DB-C1AFCD0F0CF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24664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6D980E-BCC8-411B-9938-7F514C19BDC1}" type="datetimeFigureOut">
              <a:rPr lang="en-GB" smtClean="0">
                <a:solidFill>
                  <a:prstClr val="black">
                    <a:tint val="75000"/>
                  </a:prstClr>
                </a:solidFill>
              </a:rPr>
              <a:pPr/>
              <a:t>11/12/2017</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BD6E1BC-441E-4253-A0DB-C1AFCD0F0CF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70795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6D980E-BCC8-411B-9938-7F514C19BDC1}" type="datetimeFigureOut">
              <a:rPr lang="en-GB" smtClean="0">
                <a:solidFill>
                  <a:prstClr val="black">
                    <a:tint val="75000"/>
                  </a:prstClr>
                </a:solidFill>
              </a:rPr>
              <a:pPr/>
              <a:t>11/12/2017</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BD6E1BC-441E-4253-A0DB-C1AFCD0F0CF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109549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88"/>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E6D980E-BCC8-411B-9938-7F514C19BDC1}" type="datetimeFigureOut">
              <a:rPr lang="en-GB" smtClean="0">
                <a:solidFill>
                  <a:prstClr val="black">
                    <a:tint val="75000"/>
                  </a:prstClr>
                </a:solidFill>
              </a:rPr>
              <a:pPr/>
              <a:t>11/12/2017</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BD6E1BC-441E-4253-A0DB-C1AFCD0F0CF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072850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88"/>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E6D980E-BCC8-411B-9938-7F514C19BDC1}" type="datetimeFigureOut">
              <a:rPr lang="en-GB" smtClean="0">
                <a:solidFill>
                  <a:prstClr val="black">
                    <a:tint val="75000"/>
                  </a:prstClr>
                </a:solidFill>
              </a:rPr>
              <a:pPr/>
              <a:t>11/12/2017</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BD6E1BC-441E-4253-A0DB-C1AFCD0F0CF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74324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13" Type="http://schemas.openxmlformats.org/officeDocument/2006/relationships/tags" Target="../tags/tag4.xml"/><Relationship Id="rId18" Type="http://schemas.openxmlformats.org/officeDocument/2006/relationships/tags" Target="../tags/tag9.xml"/><Relationship Id="rId26" Type="http://schemas.openxmlformats.org/officeDocument/2006/relationships/oleObject" Target="../embeddings/oleObject1.bin"/><Relationship Id="rId3" Type="http://schemas.openxmlformats.org/officeDocument/2006/relationships/slideLayout" Target="../slideLayouts/slideLayout24.xml"/><Relationship Id="rId21" Type="http://schemas.openxmlformats.org/officeDocument/2006/relationships/tags" Target="../tags/tag12.xml"/><Relationship Id="rId7" Type="http://schemas.openxmlformats.org/officeDocument/2006/relationships/slideLayout" Target="../slideLayouts/slideLayout28.xml"/><Relationship Id="rId12" Type="http://schemas.openxmlformats.org/officeDocument/2006/relationships/tags" Target="../tags/tag3.xml"/><Relationship Id="rId17" Type="http://schemas.openxmlformats.org/officeDocument/2006/relationships/tags" Target="../tags/tag8.xml"/><Relationship Id="rId25" Type="http://schemas.openxmlformats.org/officeDocument/2006/relationships/tags" Target="../tags/tag16.xml"/><Relationship Id="rId2" Type="http://schemas.openxmlformats.org/officeDocument/2006/relationships/slideLayout" Target="../slideLayouts/slideLayout23.xml"/><Relationship Id="rId16" Type="http://schemas.openxmlformats.org/officeDocument/2006/relationships/tags" Target="../tags/tag7.xml"/><Relationship Id="rId20" Type="http://schemas.openxmlformats.org/officeDocument/2006/relationships/tags" Target="../tags/tag1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ags" Target="../tags/tag2.xml"/><Relationship Id="rId24" Type="http://schemas.openxmlformats.org/officeDocument/2006/relationships/tags" Target="../tags/tag15.xml"/><Relationship Id="rId5" Type="http://schemas.openxmlformats.org/officeDocument/2006/relationships/slideLayout" Target="../slideLayouts/slideLayout26.xml"/><Relationship Id="rId15" Type="http://schemas.openxmlformats.org/officeDocument/2006/relationships/tags" Target="../tags/tag6.xml"/><Relationship Id="rId23" Type="http://schemas.openxmlformats.org/officeDocument/2006/relationships/tags" Target="../tags/tag14.xml"/><Relationship Id="rId28" Type="http://schemas.openxmlformats.org/officeDocument/2006/relationships/image" Target="../media/image7.jpg"/><Relationship Id="rId10" Type="http://schemas.openxmlformats.org/officeDocument/2006/relationships/tags" Target="../tags/tag1.xml"/><Relationship Id="rId19" Type="http://schemas.openxmlformats.org/officeDocument/2006/relationships/tags" Target="../tags/tag10.xml"/><Relationship Id="rId4" Type="http://schemas.openxmlformats.org/officeDocument/2006/relationships/slideLayout" Target="../slideLayouts/slideLayout25.xml"/><Relationship Id="rId9" Type="http://schemas.openxmlformats.org/officeDocument/2006/relationships/vmlDrawing" Target="../drawings/vmlDrawing1.vml"/><Relationship Id="rId14" Type="http://schemas.openxmlformats.org/officeDocument/2006/relationships/tags" Target="../tags/tag5.xml"/><Relationship Id="rId22" Type="http://schemas.openxmlformats.org/officeDocument/2006/relationships/tags" Target="../tags/tag13.xml"/><Relationship Id="rId27" Type="http://schemas.openxmlformats.org/officeDocument/2006/relationships/image" Target="../media/image6.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1.png"/><Relationship Id="rId5" Type="http://schemas.openxmlformats.org/officeDocument/2006/relationships/slideLayout" Target="../slideLayouts/slideLayout33.xml"/><Relationship Id="rId10" Type="http://schemas.openxmlformats.org/officeDocument/2006/relationships/theme" Target="../theme/theme4.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3E6D980E-BCC8-411B-9938-7F514C19BDC1}" type="datetimeFigureOut">
              <a:rPr lang="en-GB" smtClean="0">
                <a:solidFill>
                  <a:prstClr val="black">
                    <a:tint val="75000"/>
                  </a:prstClr>
                </a:solidFill>
              </a:rPr>
              <a:pPr defTabSz="342900"/>
              <a:t>11/12/2017</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GB"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8BD6E1BC-441E-4253-A0DB-C1AFCD0F0CF9}" type="slidenum">
              <a:rPr lang="en-GB" smtClean="0">
                <a:solidFill>
                  <a:prstClr val="black">
                    <a:tint val="75000"/>
                  </a:prstClr>
                </a:solidFill>
              </a:rPr>
              <a:pPr defTabSz="342900"/>
              <a:t>‹#›</a:t>
            </a:fld>
            <a:endParaRPr lang="en-GB" dirty="0">
              <a:solidFill>
                <a:prstClr val="black">
                  <a:tint val="75000"/>
                </a:prstClr>
              </a:solidFill>
            </a:endParaRPr>
          </a:p>
        </p:txBody>
      </p:sp>
    </p:spTree>
    <p:extLst>
      <p:ext uri="{BB962C8B-B14F-4D97-AF65-F5344CB8AC3E}">
        <p14:creationId xmlns:p14="http://schemas.microsoft.com/office/powerpoint/2010/main" val="553928945"/>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338400" y="669600"/>
            <a:ext cx="6599053" cy="900000"/>
          </a:xfrm>
          <a:prstGeom prst="rect">
            <a:avLst/>
          </a:prstGeom>
        </p:spPr>
        <p:txBody>
          <a:bodyPr vert="horz" lIns="91440" tIns="45720" rIns="91440" bIns="45720" rtlCol="0" anchor="b">
            <a:noAutofit/>
          </a:bodyPr>
          <a:lstStyle/>
          <a:p>
            <a:r>
              <a:rPr lang="en-US" dirty="0"/>
              <a:t>Click to edit Master title style</a:t>
            </a:r>
            <a:endParaRPr lang="en-US" noProof="0" dirty="0"/>
          </a:p>
        </p:txBody>
      </p:sp>
      <p:sp>
        <p:nvSpPr>
          <p:cNvPr id="3" name="Platshållare för text 2"/>
          <p:cNvSpPr>
            <a:spLocks noGrp="1"/>
          </p:cNvSpPr>
          <p:nvPr>
            <p:ph type="body" idx="1"/>
          </p:nvPr>
        </p:nvSpPr>
        <p:spPr>
          <a:xfrm>
            <a:off x="338400" y="1916750"/>
            <a:ext cx="8460000" cy="2670945"/>
          </a:xfrm>
          <a:prstGeom prst="rect">
            <a:avLst/>
          </a:prstGeom>
        </p:spPr>
        <p:txBody>
          <a:bodyPr vert="horz" lIns="91440" tIns="45720" rIns="91440" bIns="45720" rtlCol="0">
            <a:normAutofit/>
          </a:bodyPr>
          <a:lstStyle/>
          <a:p>
            <a:pPr lvl="0"/>
            <a:r>
              <a:rPr lang="en-US" dirty="0"/>
              <a:t>Click to edit Master text styles</a:t>
            </a:r>
            <a:endParaRPr lang="en-US" noProof="0" dirty="0"/>
          </a:p>
          <a:p>
            <a:pPr lvl="1"/>
            <a:r>
              <a:rPr lang="en-US" dirty="0"/>
              <a:t>Second level</a:t>
            </a:r>
            <a:endParaRPr lang="en-US" noProof="0" dirty="0"/>
          </a:p>
          <a:p>
            <a:pPr lvl="2"/>
            <a:r>
              <a:rPr lang="en-US" dirty="0"/>
              <a:t>Third level</a:t>
            </a:r>
            <a:endParaRPr lang="en-US" noProof="0" dirty="0"/>
          </a:p>
          <a:p>
            <a:pPr lvl="3"/>
            <a:r>
              <a:rPr lang="en-US" dirty="0"/>
              <a:t>Fourth level</a:t>
            </a:r>
            <a:endParaRPr lang="en-US" noProof="0" dirty="0"/>
          </a:p>
          <a:p>
            <a:pPr lvl="4"/>
            <a:r>
              <a:rPr lang="en-US" dirty="0"/>
              <a:t>Fifth level</a:t>
            </a:r>
            <a:endParaRPr lang="en-US" noProof="0" dirty="0"/>
          </a:p>
        </p:txBody>
      </p:sp>
      <p:cxnSp>
        <p:nvCxnSpPr>
          <p:cNvPr id="8" name="Rak 7"/>
          <p:cNvCxnSpPr/>
          <p:nvPr/>
        </p:nvCxnSpPr>
        <p:spPr>
          <a:xfrm>
            <a:off x="430171" y="4787406"/>
            <a:ext cx="8280920" cy="0"/>
          </a:xfrm>
          <a:prstGeom prst="line">
            <a:avLst/>
          </a:prstGeom>
        </p:spPr>
        <p:style>
          <a:lnRef idx="1">
            <a:schemeClr val="dk1"/>
          </a:lnRef>
          <a:fillRef idx="0">
            <a:schemeClr val="dk1"/>
          </a:fillRef>
          <a:effectRef idx="0">
            <a:schemeClr val="dk1"/>
          </a:effectRef>
          <a:fontRef idx="minor">
            <a:schemeClr val="tx1"/>
          </a:fontRef>
        </p:style>
      </p:cxnSp>
      <p:sp>
        <p:nvSpPr>
          <p:cNvPr id="4" name="Platshållare för datum 3"/>
          <p:cNvSpPr>
            <a:spLocks noGrp="1"/>
          </p:cNvSpPr>
          <p:nvPr>
            <p:ph type="dt" sz="half" idx="2"/>
          </p:nvPr>
        </p:nvSpPr>
        <p:spPr>
          <a:xfrm>
            <a:off x="339440" y="4790478"/>
            <a:ext cx="1352239" cy="180000"/>
          </a:xfrm>
          <a:prstGeom prst="rect">
            <a:avLst/>
          </a:prstGeom>
        </p:spPr>
        <p:txBody>
          <a:bodyPr vert="horz" lIns="91440" tIns="45720" rIns="91440" bIns="45720" rtlCol="0" anchor="ctr"/>
          <a:lstStyle>
            <a:lvl1pPr algn="l">
              <a:defRPr sz="700">
                <a:solidFill>
                  <a:schemeClr val="tx1"/>
                </a:solidFill>
              </a:defRPr>
            </a:lvl1pPr>
          </a:lstStyle>
          <a:p>
            <a:r>
              <a:rPr lang="sv-SE" noProof="0"/>
              <a:t>2016-12-12</a:t>
            </a:r>
            <a:endParaRPr lang="en-US" noProof="0"/>
          </a:p>
        </p:txBody>
      </p:sp>
      <p:sp>
        <p:nvSpPr>
          <p:cNvPr id="5" name="Platshållare för sidfot 4"/>
          <p:cNvSpPr>
            <a:spLocks noGrp="1"/>
          </p:cNvSpPr>
          <p:nvPr>
            <p:ph type="ftr" sz="quarter" idx="3"/>
          </p:nvPr>
        </p:nvSpPr>
        <p:spPr>
          <a:xfrm>
            <a:off x="1763688" y="4790508"/>
            <a:ext cx="6264696" cy="180000"/>
          </a:xfrm>
          <a:prstGeom prst="rect">
            <a:avLst/>
          </a:prstGeom>
        </p:spPr>
        <p:txBody>
          <a:bodyPr vert="horz" lIns="91440" tIns="45720" rIns="91440" bIns="45720" rtlCol="0" anchor="ctr"/>
          <a:lstStyle>
            <a:lvl1pPr algn="l">
              <a:defRPr sz="700">
                <a:solidFill>
                  <a:schemeClr val="tx1"/>
                </a:solidFill>
              </a:defRPr>
            </a:lvl1pPr>
          </a:lstStyle>
          <a:p>
            <a:endParaRPr lang="en-US" noProof="0"/>
          </a:p>
        </p:txBody>
      </p:sp>
      <p:sp>
        <p:nvSpPr>
          <p:cNvPr id="6" name="Platshållare för bildnummer 5"/>
          <p:cNvSpPr>
            <a:spLocks noGrp="1"/>
          </p:cNvSpPr>
          <p:nvPr>
            <p:ph type="sldNum" sz="quarter" idx="4"/>
          </p:nvPr>
        </p:nvSpPr>
        <p:spPr>
          <a:xfrm>
            <a:off x="8100392" y="4790508"/>
            <a:ext cx="707794" cy="180000"/>
          </a:xfrm>
          <a:prstGeom prst="rect">
            <a:avLst/>
          </a:prstGeom>
        </p:spPr>
        <p:txBody>
          <a:bodyPr vert="horz" lIns="91440" tIns="45720" rIns="91440" bIns="45720" rtlCol="0" anchor="ctr"/>
          <a:lstStyle>
            <a:lvl1pPr algn="r">
              <a:defRPr sz="700">
                <a:solidFill>
                  <a:schemeClr val="tx1"/>
                </a:solidFill>
              </a:defRPr>
            </a:lvl1pPr>
          </a:lstStyle>
          <a:p>
            <a:fld id="{0789ADA9-B8AF-40A6-8885-4ED779507B06}" type="slidenum">
              <a:rPr lang="en-US" noProof="0" smtClean="0"/>
              <a:pPr/>
              <a:t>‹#›</a:t>
            </a:fld>
            <a:endParaRPr lang="en-US" noProof="0"/>
          </a:p>
        </p:txBody>
      </p:sp>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48264" y="363021"/>
            <a:ext cx="1766320" cy="528829"/>
          </a:xfrm>
          <a:prstGeom prst="rect">
            <a:avLst/>
          </a:prstGeom>
        </p:spPr>
      </p:pic>
      <p:sp>
        <p:nvSpPr>
          <p:cNvPr id="9" name="textruta 8"/>
          <p:cNvSpPr txBox="1"/>
          <p:nvPr/>
        </p:nvSpPr>
        <p:spPr>
          <a:xfrm>
            <a:off x="1747096" y="5236046"/>
            <a:ext cx="5472608" cy="200055"/>
          </a:xfrm>
          <a:prstGeom prst="rect">
            <a:avLst/>
          </a:prstGeom>
          <a:noFill/>
        </p:spPr>
        <p:txBody>
          <a:bodyPr wrap="square" rtlCol="0">
            <a:spAutoFit/>
          </a:bodyPr>
          <a:lstStyle/>
          <a:p>
            <a:r>
              <a:rPr lang="en-US" sz="700" b="1" i="0" noProof="0" dirty="0"/>
              <a:t>To change/update/remove ”Presentation</a:t>
            </a:r>
            <a:r>
              <a:rPr lang="en-US" sz="700" b="1" i="0" baseline="0" noProof="0" dirty="0"/>
              <a:t> title</a:t>
            </a:r>
            <a:r>
              <a:rPr lang="en-US" sz="700" b="1" i="0" noProof="0" dirty="0"/>
              <a:t>” and ”Name” in the footer, go to ”Insert –  Header</a:t>
            </a:r>
            <a:r>
              <a:rPr lang="en-US" sz="700" b="1" i="0" baseline="0" noProof="0" dirty="0"/>
              <a:t> &amp; Footer</a:t>
            </a:r>
            <a:r>
              <a:rPr lang="en-US" sz="700" b="1" i="0" noProof="0" dirty="0"/>
              <a:t>” </a:t>
            </a:r>
          </a:p>
        </p:txBody>
      </p:sp>
    </p:spTree>
    <p:extLst>
      <p:ext uri="{BB962C8B-B14F-4D97-AF65-F5344CB8AC3E}">
        <p14:creationId xmlns:p14="http://schemas.microsoft.com/office/powerpoint/2010/main" val="970942579"/>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4007" r:id="rId10"/>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p:txStyles>
    <p:titleStyle>
      <a:lvl1pPr algn="l" defTabSz="914400" rtl="0" eaLnBrk="1" latinLnBrk="0" hangingPunct="1">
        <a:lnSpc>
          <a:spcPct val="100000"/>
        </a:lnSpc>
        <a:spcBef>
          <a:spcPct val="0"/>
        </a:spcBef>
        <a:buNone/>
        <a:defRPr sz="3000" kern="1200">
          <a:solidFill>
            <a:srgbClr val="007CC8"/>
          </a:solidFill>
          <a:latin typeface="+mj-lt"/>
          <a:ea typeface="+mj-ea"/>
          <a:cs typeface="+mj-cs"/>
        </a:defRPr>
      </a:lvl1pPr>
    </p:titleStyle>
    <p:bodyStyle>
      <a:lvl1pPr marL="179388" indent="-179388" algn="l" defTabSz="914400" rtl="0" eaLnBrk="1" latinLnBrk="0" hangingPunct="1">
        <a:lnSpc>
          <a:spcPct val="100000"/>
        </a:lnSpc>
        <a:spcBef>
          <a:spcPts val="800"/>
        </a:spcBef>
        <a:buClr>
          <a:srgbClr val="4CB48A"/>
        </a:buClr>
        <a:buFont typeface="Arial" pitchFamily="34" charset="0"/>
        <a:buChar char="•"/>
        <a:tabLst/>
        <a:defRPr sz="2400" kern="1200">
          <a:solidFill>
            <a:schemeClr val="tx1"/>
          </a:solidFill>
          <a:latin typeface="+mn-lt"/>
          <a:ea typeface="+mn-ea"/>
          <a:cs typeface="+mn-cs"/>
        </a:defRPr>
      </a:lvl1pPr>
      <a:lvl2pPr marL="360363" indent="-180000" algn="l" defTabSz="914400" rtl="0" eaLnBrk="1" latinLnBrk="0" hangingPunct="1">
        <a:lnSpc>
          <a:spcPct val="100000"/>
        </a:lnSpc>
        <a:spcBef>
          <a:spcPts val="800"/>
        </a:spcBef>
        <a:buClr>
          <a:srgbClr val="4CB48A"/>
        </a:buClr>
        <a:buFont typeface="Arial" pitchFamily="34" charset="0"/>
        <a:buChar char="•"/>
        <a:defRPr sz="2000" kern="1200">
          <a:solidFill>
            <a:schemeClr val="tx1"/>
          </a:solidFill>
          <a:latin typeface="+mn-lt"/>
          <a:ea typeface="+mn-ea"/>
          <a:cs typeface="+mn-cs"/>
        </a:defRPr>
      </a:lvl2pPr>
      <a:lvl3pPr marL="539750" indent="-179388" algn="l" defTabSz="914400" rtl="0" eaLnBrk="1" latinLnBrk="0" hangingPunct="1">
        <a:lnSpc>
          <a:spcPct val="100000"/>
        </a:lnSpc>
        <a:spcBef>
          <a:spcPts val="800"/>
        </a:spcBef>
        <a:buClr>
          <a:srgbClr val="4CB48A"/>
        </a:buClr>
        <a:buFont typeface="Arial" pitchFamily="34" charset="0"/>
        <a:buChar char="•"/>
        <a:defRPr sz="1600" kern="1200">
          <a:solidFill>
            <a:schemeClr val="tx1"/>
          </a:solidFill>
          <a:latin typeface="+mn-lt"/>
          <a:ea typeface="+mn-ea"/>
          <a:cs typeface="+mn-cs"/>
        </a:defRPr>
      </a:lvl3pPr>
      <a:lvl4pPr marL="720725" indent="-180975" algn="l" defTabSz="914400" rtl="0" eaLnBrk="1" latinLnBrk="0" hangingPunct="1">
        <a:lnSpc>
          <a:spcPct val="100000"/>
        </a:lnSpc>
        <a:spcBef>
          <a:spcPts val="600"/>
        </a:spcBef>
        <a:buClr>
          <a:srgbClr val="4CB48A"/>
        </a:buClr>
        <a:buFont typeface="Arial" pitchFamily="34" charset="0"/>
        <a:buChar char="•"/>
        <a:defRPr sz="1200" kern="1200">
          <a:solidFill>
            <a:schemeClr val="tx1"/>
          </a:solidFill>
          <a:latin typeface="+mn-lt"/>
          <a:ea typeface="+mn-ea"/>
          <a:cs typeface="+mn-cs"/>
        </a:defRPr>
      </a:lvl4pPr>
      <a:lvl5pPr marL="900000" indent="-180000" algn="l" defTabSz="914400" rtl="0" eaLnBrk="1" latinLnBrk="0" hangingPunct="1">
        <a:lnSpc>
          <a:spcPct val="100000"/>
        </a:lnSpc>
        <a:spcBef>
          <a:spcPts val="600"/>
        </a:spcBef>
        <a:buClr>
          <a:srgbClr val="4CB48A"/>
        </a:buClr>
        <a:buFont typeface="Arial" pitchFamily="34" charset="0"/>
        <a:buChar char="•"/>
        <a:defRPr sz="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1601681" name="Object 145"/>
          <p:cNvGraphicFramePr>
            <a:graphicFrameLocks noChangeAspect="1"/>
          </p:cNvGraphicFramePr>
          <p:nvPr>
            <p:custDataLst>
              <p:tags r:id="rId10"/>
            </p:custDataLst>
          </p:nvPr>
        </p:nvGraphicFramePr>
        <p:xfrm>
          <a:off x="0" y="0"/>
          <a:ext cx="161984" cy="121481"/>
        </p:xfrm>
        <a:graphic>
          <a:graphicData uri="http://schemas.openxmlformats.org/presentationml/2006/ole">
            <mc:AlternateContent xmlns:mc="http://schemas.openxmlformats.org/markup-compatibility/2006">
              <mc:Choice xmlns:v="urn:schemas-microsoft-com:vml" Requires="v">
                <p:oleObj spid="_x0000_s1127" name="think-cell Slide" r:id="rId26" imgW="360" imgH="360" progId="">
                  <p:embed/>
                </p:oleObj>
              </mc:Choice>
              <mc:Fallback>
                <p:oleObj name="think-cell Slide" r:id="rId26" imgW="360" imgH="360" progId="">
                  <p:embed/>
                  <p:pic>
                    <p:nvPicPr>
                      <p:cNvPr id="1601681" name="Object 14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0" y="0"/>
                        <a:ext cx="161984" cy="12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01683" name="Rectangle 286"/>
          <p:cNvSpPr>
            <a:spLocks noGrp="1" noChangeArrowheads="1"/>
          </p:cNvSpPr>
          <p:nvPr>
            <p:ph type="body" idx="1"/>
          </p:nvPr>
        </p:nvSpPr>
        <p:spPr bwMode="auto">
          <a:xfrm>
            <a:off x="1482155" y="1493002"/>
            <a:ext cx="4389768" cy="18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dirty="0" smtClean="0"/>
              <a:t>Text</a:t>
            </a:r>
          </a:p>
        </p:txBody>
      </p:sp>
      <p:sp>
        <p:nvSpPr>
          <p:cNvPr id="1601684" name="Title Placeholder 2"/>
          <p:cNvSpPr>
            <a:spLocks noGrp="1" noChangeArrowheads="1"/>
          </p:cNvSpPr>
          <p:nvPr>
            <p:ph type="title"/>
          </p:nvPr>
        </p:nvSpPr>
        <p:spPr bwMode="auto">
          <a:xfrm>
            <a:off x="485960" y="181007"/>
            <a:ext cx="8117021" cy="2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dirty="0" smtClean="0"/>
              <a:t>Click to edit Master title style</a:t>
            </a:r>
          </a:p>
        </p:txBody>
      </p:sp>
      <p:sp>
        <p:nvSpPr>
          <p:cNvPr id="10" name="McK 1. On-page tracker" hidden="1"/>
          <p:cNvSpPr>
            <a:spLocks noChangeArrowheads="1"/>
          </p:cNvSpPr>
          <p:nvPr/>
        </p:nvSpPr>
        <p:spPr bwMode="auto">
          <a:xfrm>
            <a:off x="121491" y="20657"/>
            <a:ext cx="644407" cy="161583"/>
          </a:xfrm>
          <a:prstGeom prst="rect">
            <a:avLst/>
          </a:prstGeom>
          <a:noFill/>
          <a:ln>
            <a:noFill/>
          </a:ln>
          <a:effectLst/>
          <a:extLst/>
        </p:spPr>
        <p:txBody>
          <a:bodyPr wrap="none" lIns="0" tIns="0" rIns="0" bIns="0">
            <a:spAutoFit/>
          </a:bodyPr>
          <a:lstStyle/>
          <a:p>
            <a:pPr defTabSz="685699" fontAlgn="base">
              <a:spcBef>
                <a:spcPct val="0"/>
              </a:spcBef>
              <a:spcAft>
                <a:spcPct val="0"/>
              </a:spcAft>
              <a:defRPr/>
            </a:pPr>
            <a:r>
              <a:rPr lang="en-US" sz="1050" dirty="0">
                <a:solidFill>
                  <a:srgbClr val="808080"/>
                </a:solidFill>
              </a:rPr>
              <a:t>TRACKER</a:t>
            </a:r>
          </a:p>
        </p:txBody>
      </p:sp>
      <p:sp>
        <p:nvSpPr>
          <p:cNvPr id="11" name="McK 3. Unit of measure" hidden="1"/>
          <p:cNvSpPr txBox="1">
            <a:spLocks noChangeArrowheads="1"/>
          </p:cNvSpPr>
          <p:nvPr/>
        </p:nvSpPr>
        <p:spPr bwMode="auto">
          <a:xfrm>
            <a:off x="121491" y="434902"/>
            <a:ext cx="8794113" cy="184666"/>
          </a:xfrm>
          <a:prstGeom prst="rect">
            <a:avLst/>
          </a:prstGeom>
          <a:noFill/>
          <a:ln>
            <a:noFill/>
          </a:ln>
          <a:effectLst/>
          <a:ex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200" dirty="0" smtClean="0">
                <a:solidFill>
                  <a:srgbClr val="808080"/>
                </a:solidFill>
                <a:latin typeface="Proxima Nova Rg"/>
              </a:rPr>
              <a:t>Unit of measure</a:t>
            </a:r>
          </a:p>
        </p:txBody>
      </p:sp>
      <p:grpSp>
        <p:nvGrpSpPr>
          <p:cNvPr id="1601687" name="ACET" hidden="1"/>
          <p:cNvGrpSpPr>
            <a:grpSpLocks/>
          </p:cNvGrpSpPr>
          <p:nvPr/>
        </p:nvGrpSpPr>
        <p:grpSpPr bwMode="auto">
          <a:xfrm>
            <a:off x="1482156" y="863732"/>
            <a:ext cx="4350892" cy="387524"/>
            <a:chOff x="915" y="711"/>
            <a:chExt cx="2686" cy="319"/>
          </a:xfrm>
        </p:grpSpPr>
        <p:cxnSp>
          <p:nvCxnSpPr>
            <p:cNvPr id="1601732"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sp>
          <p:nvSpPr>
            <p:cNvPr id="17" name="AutoShape 250"/>
            <p:cNvSpPr>
              <a:spLocks noChangeArrowheads="1"/>
            </p:cNvSpPr>
            <p:nvPr/>
          </p:nvSpPr>
          <p:spPr bwMode="auto">
            <a:xfrm>
              <a:off x="915" y="711"/>
              <a:ext cx="2686" cy="319"/>
            </a:xfrm>
            <a:prstGeom prst="leftRightArrow">
              <a:avLst>
                <a:gd name="adj1" fmla="val 100000"/>
                <a:gd name="adj2" fmla="val 0"/>
              </a:avLst>
            </a:prstGeom>
            <a:noFill/>
            <a:ln>
              <a:noFill/>
            </a:ln>
            <a:effectLst/>
            <a:extLst/>
          </p:spPr>
          <p:txBody>
            <a:bodyPr lIns="0" tIns="0" rIns="0" bIns="18288" anchor="b">
              <a:spAutoFit/>
            </a:bodyPr>
            <a:lstStyle/>
            <a:p>
              <a:pPr defTabSz="685699" fontAlgn="base">
                <a:spcBef>
                  <a:spcPct val="0"/>
                </a:spcBef>
                <a:spcAft>
                  <a:spcPct val="0"/>
                </a:spcAft>
                <a:defRPr/>
              </a:pPr>
              <a:r>
                <a:rPr lang="en-US" sz="1200" b="1" dirty="0">
                  <a:solidFill>
                    <a:srgbClr val="000000"/>
                  </a:solidFill>
                </a:rPr>
                <a:t>Title</a:t>
              </a:r>
            </a:p>
            <a:p>
              <a:pPr defTabSz="685699" fontAlgn="base">
                <a:spcBef>
                  <a:spcPct val="0"/>
                </a:spcBef>
                <a:spcAft>
                  <a:spcPct val="0"/>
                </a:spcAft>
                <a:defRPr/>
              </a:pPr>
              <a:r>
                <a:rPr lang="en-US" sz="1200" dirty="0">
                  <a:solidFill>
                    <a:srgbClr val="808080"/>
                  </a:solidFill>
                </a:rPr>
                <a:t>Unit of measure</a:t>
              </a:r>
            </a:p>
          </p:txBody>
        </p:sp>
      </p:grpSp>
      <p:grpSp>
        <p:nvGrpSpPr>
          <p:cNvPr id="1601688" name="McK Slide Elements" hidden="1"/>
          <p:cNvGrpSpPr>
            <a:grpSpLocks/>
          </p:cNvGrpSpPr>
          <p:nvPr/>
        </p:nvGrpSpPr>
        <p:grpSpPr bwMode="auto">
          <a:xfrm>
            <a:off x="121491" y="4734093"/>
            <a:ext cx="8794113" cy="307345"/>
            <a:chOff x="75" y="3897"/>
            <a:chExt cx="5385" cy="253"/>
          </a:xfrm>
        </p:grpSpPr>
        <p:sp>
          <p:nvSpPr>
            <p:cNvPr id="24" name="McK 4. Footnote"/>
            <p:cNvSpPr txBox="1">
              <a:spLocks noChangeArrowheads="1"/>
            </p:cNvSpPr>
            <p:nvPr/>
          </p:nvSpPr>
          <p:spPr bwMode="auto">
            <a:xfrm>
              <a:off x="75" y="3897"/>
              <a:ext cx="5385" cy="95"/>
            </a:xfrm>
            <a:prstGeom prst="rect">
              <a:avLst/>
            </a:prstGeom>
            <a:noFill/>
            <a:ln>
              <a:noFill/>
            </a:ln>
            <a:effectLs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58301" indent="-58301" fontAlgn="base">
                <a:spcBef>
                  <a:spcPct val="0"/>
                </a:spcBef>
                <a:spcAft>
                  <a:spcPct val="0"/>
                </a:spcAft>
                <a:defRPr/>
              </a:pPr>
              <a:r>
                <a:rPr lang="en-US" sz="750" dirty="0" smtClean="0">
                  <a:solidFill>
                    <a:srgbClr val="000000"/>
                  </a:solidFill>
                  <a:latin typeface="Proxima Nova Rg"/>
                </a:rPr>
                <a:t>1 Footnote</a:t>
              </a:r>
            </a:p>
          </p:txBody>
        </p:sp>
        <p:sp>
          <p:nvSpPr>
            <p:cNvPr id="25" name="McK 5. Source"/>
            <p:cNvSpPr>
              <a:spLocks noChangeArrowheads="1"/>
            </p:cNvSpPr>
            <p:nvPr/>
          </p:nvSpPr>
          <p:spPr bwMode="auto">
            <a:xfrm>
              <a:off x="75" y="4055"/>
              <a:ext cx="5152" cy="95"/>
            </a:xfrm>
            <a:prstGeom prst="rect">
              <a:avLst/>
            </a:prstGeom>
            <a:noFill/>
            <a:ln>
              <a:noFill/>
            </a:ln>
            <a:effectLst/>
            <a:extLst/>
          </p:spPr>
          <p:txBody>
            <a:bodyPr lIns="0" tIns="0" rIns="0" bIns="0" anchor="b">
              <a:spAutoFit/>
            </a:bodyPr>
            <a:lstStyle/>
            <a:p>
              <a:pPr marL="428760" indent="-428760" defTabSz="685043" fontAlgn="base">
                <a:spcBef>
                  <a:spcPct val="0"/>
                </a:spcBef>
                <a:spcAft>
                  <a:spcPct val="0"/>
                </a:spcAft>
                <a:tabLst>
                  <a:tab pos="428760" algn="l"/>
                </a:tabLst>
                <a:defRPr/>
              </a:pPr>
              <a:r>
                <a:rPr lang="en-US" sz="750" dirty="0">
                  <a:solidFill>
                    <a:srgbClr val="000000"/>
                  </a:solidFill>
                </a:rPr>
                <a:t>SOURCE: Source</a:t>
              </a:r>
            </a:p>
          </p:txBody>
        </p:sp>
      </p:grpSp>
      <p:grpSp>
        <p:nvGrpSpPr>
          <p:cNvPr id="1601689" name="LegendBoxes" hidden="1"/>
          <p:cNvGrpSpPr>
            <a:grpSpLocks/>
          </p:cNvGrpSpPr>
          <p:nvPr/>
        </p:nvGrpSpPr>
        <p:grpSpPr bwMode="auto">
          <a:xfrm>
            <a:off x="8144560" y="208947"/>
            <a:ext cx="644697" cy="760471"/>
            <a:chOff x="4936" y="176"/>
            <a:chExt cx="398" cy="626"/>
          </a:xfrm>
        </p:grpSpPr>
        <p:sp>
          <p:nvSpPr>
            <p:cNvPr id="71" name="Legend1"/>
            <p:cNvSpPr>
              <a:spLocks noChangeArrowheads="1"/>
            </p:cNvSpPr>
            <p:nvPr/>
          </p:nvSpPr>
          <p:spPr bwMode="auto">
            <a:xfrm>
              <a:off x="5096" y="176"/>
              <a:ext cx="238" cy="114"/>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sp>
          <p:nvSpPr>
            <p:cNvPr id="72"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sp>
          <p:nvSpPr>
            <p:cNvPr id="73" name="Legend2"/>
            <p:cNvSpPr>
              <a:spLocks noChangeArrowheads="1"/>
            </p:cNvSpPr>
            <p:nvPr/>
          </p:nvSpPr>
          <p:spPr bwMode="auto">
            <a:xfrm>
              <a:off x="5096" y="346"/>
              <a:ext cx="238" cy="114"/>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sp>
          <p:nvSpPr>
            <p:cNvPr id="74"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sp>
          <p:nvSpPr>
            <p:cNvPr id="75" name="Legend3"/>
            <p:cNvSpPr>
              <a:spLocks noChangeArrowheads="1"/>
            </p:cNvSpPr>
            <p:nvPr/>
          </p:nvSpPr>
          <p:spPr bwMode="auto">
            <a:xfrm>
              <a:off x="5096" y="517"/>
              <a:ext cx="238" cy="114"/>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sp>
          <p:nvSpPr>
            <p:cNvPr id="76"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sp>
          <p:nvSpPr>
            <p:cNvPr id="77" name="Legend4"/>
            <p:cNvSpPr>
              <a:spLocks noChangeArrowheads="1"/>
            </p:cNvSpPr>
            <p:nvPr/>
          </p:nvSpPr>
          <p:spPr bwMode="auto">
            <a:xfrm>
              <a:off x="5096" y="688"/>
              <a:ext cx="238" cy="114"/>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sp>
          <p:nvSpPr>
            <p:cNvPr id="78"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grpSp>
      <p:grpSp>
        <p:nvGrpSpPr>
          <p:cNvPr id="1601690" name="LegendLines" hidden="1"/>
          <p:cNvGrpSpPr>
            <a:grpSpLocks/>
          </p:cNvGrpSpPr>
          <p:nvPr/>
        </p:nvGrpSpPr>
        <p:grpSpPr bwMode="auto">
          <a:xfrm>
            <a:off x="7830314" y="208948"/>
            <a:ext cx="958946" cy="556383"/>
            <a:chOff x="4750" y="176"/>
            <a:chExt cx="592" cy="458"/>
          </a:xfrm>
        </p:grpSpPr>
        <p:sp>
          <p:nvSpPr>
            <p:cNvPr id="80"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p:spPr>
          <p:txBody>
            <a:bodyPr/>
            <a:lstStyle/>
            <a:p>
              <a:pPr defTabSz="685699" fontAlgn="base">
                <a:spcBef>
                  <a:spcPct val="0"/>
                </a:spcBef>
                <a:spcAft>
                  <a:spcPct val="0"/>
                </a:spcAft>
                <a:defRPr/>
              </a:pPr>
              <a:endParaRPr lang="en-US" sz="1200" dirty="0">
                <a:solidFill>
                  <a:srgbClr val="000000"/>
                </a:solidFill>
              </a:endParaRPr>
            </a:p>
          </p:txBody>
        </p:sp>
        <p:sp>
          <p:nvSpPr>
            <p:cNvPr id="81"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p:spPr>
          <p:txBody>
            <a:bodyPr/>
            <a:lstStyle/>
            <a:p>
              <a:pPr defTabSz="685699" fontAlgn="base">
                <a:spcBef>
                  <a:spcPct val="0"/>
                </a:spcBef>
                <a:spcAft>
                  <a:spcPct val="0"/>
                </a:spcAft>
                <a:defRPr/>
              </a:pPr>
              <a:endParaRPr lang="en-US" sz="1200" dirty="0">
                <a:solidFill>
                  <a:srgbClr val="000000"/>
                </a:solidFill>
              </a:endParaRPr>
            </a:p>
          </p:txBody>
        </p:sp>
        <p:sp>
          <p:nvSpPr>
            <p:cNvPr id="82"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p:spPr>
          <p:txBody>
            <a:bodyPr/>
            <a:lstStyle/>
            <a:p>
              <a:pPr defTabSz="685699" fontAlgn="base">
                <a:spcBef>
                  <a:spcPct val="0"/>
                </a:spcBef>
                <a:spcAft>
                  <a:spcPct val="0"/>
                </a:spcAft>
                <a:defRPr/>
              </a:pPr>
              <a:endParaRPr lang="en-US" sz="1200" dirty="0">
                <a:solidFill>
                  <a:srgbClr val="000000"/>
                </a:solidFill>
              </a:endParaRPr>
            </a:p>
          </p:txBody>
        </p:sp>
        <p:sp>
          <p:nvSpPr>
            <p:cNvPr id="83" name="Legend1"/>
            <p:cNvSpPr>
              <a:spLocks noChangeArrowheads="1"/>
            </p:cNvSpPr>
            <p:nvPr/>
          </p:nvSpPr>
          <p:spPr bwMode="auto">
            <a:xfrm>
              <a:off x="5104" y="176"/>
              <a:ext cx="238" cy="114"/>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sp>
          <p:nvSpPr>
            <p:cNvPr id="84" name="Legend2"/>
            <p:cNvSpPr>
              <a:spLocks noChangeArrowheads="1"/>
            </p:cNvSpPr>
            <p:nvPr/>
          </p:nvSpPr>
          <p:spPr bwMode="auto">
            <a:xfrm>
              <a:off x="5104" y="344"/>
              <a:ext cx="238" cy="114"/>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sp>
          <p:nvSpPr>
            <p:cNvPr id="85" name="Legend3"/>
            <p:cNvSpPr>
              <a:spLocks noChangeArrowheads="1"/>
            </p:cNvSpPr>
            <p:nvPr/>
          </p:nvSpPr>
          <p:spPr bwMode="auto">
            <a:xfrm>
              <a:off x="5104" y="520"/>
              <a:ext cx="238" cy="114"/>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grpSp>
      <p:grpSp>
        <p:nvGrpSpPr>
          <p:cNvPr id="1601691" name="McKSticker" hidden="1"/>
          <p:cNvGrpSpPr>
            <a:grpSpLocks/>
          </p:cNvGrpSpPr>
          <p:nvPr/>
        </p:nvGrpSpPr>
        <p:grpSpPr bwMode="auto">
          <a:xfrm>
            <a:off x="7851952" y="208949"/>
            <a:ext cx="1066895" cy="166199"/>
            <a:chOff x="7695717" y="285750"/>
            <a:chExt cx="1045058" cy="216820"/>
          </a:xfrm>
        </p:grpSpPr>
        <p:sp>
          <p:nvSpPr>
            <p:cNvPr id="87" name="StickerRectangle"/>
            <p:cNvSpPr>
              <a:spLocks noChangeArrowheads="1"/>
            </p:cNvSpPr>
            <p:nvPr/>
          </p:nvSpPr>
          <p:spPr bwMode="auto">
            <a:xfrm>
              <a:off x="7947388" y="285750"/>
              <a:ext cx="793387" cy="216820"/>
            </a:xfrm>
            <a:prstGeom prst="leftRightArrow">
              <a:avLst>
                <a:gd name="adj1" fmla="val 100000"/>
                <a:gd name="adj2" fmla="val 0"/>
              </a:avLst>
            </a:prstGeom>
            <a:noFill/>
            <a:ln>
              <a:noFill/>
            </a:ln>
            <a:effectLst/>
            <a:extLst/>
          </p:spPr>
          <p:txBody>
            <a:bodyPr wrap="none" lIns="27432" tIns="0" rIns="0" bIns="27432">
              <a:spAutoFit/>
            </a:bodyPr>
            <a:lstStyle/>
            <a:p>
              <a:pPr algn="r" defTabSz="685043" fontAlgn="base">
                <a:spcBef>
                  <a:spcPct val="0"/>
                </a:spcBef>
                <a:spcAft>
                  <a:spcPct val="0"/>
                </a:spcAft>
                <a:buClr>
                  <a:srgbClr val="273763"/>
                </a:buClr>
                <a:defRPr/>
              </a:pPr>
              <a:r>
                <a:rPr lang="en-US" sz="900" dirty="0">
                  <a:solidFill>
                    <a:srgbClr val="808080"/>
                  </a:solidFill>
                </a:rPr>
                <a:t>PRELIMINARY</a:t>
              </a:r>
            </a:p>
          </p:txBody>
        </p:sp>
        <p:cxnSp>
          <p:nvCxnSpPr>
            <p:cNvPr id="1601714" name="AutoShape 31"/>
            <p:cNvCxnSpPr>
              <a:cxnSpLocks noChangeShapeType="1"/>
              <a:stCxn id="87" idx="2"/>
              <a:endCxn id="87" idx="4"/>
            </p:cNvCxnSpPr>
            <p:nvPr/>
          </p:nvCxnSpPr>
          <p:spPr bwMode="auto">
            <a:xfrm>
              <a:off x="7695717" y="285750"/>
              <a:ext cx="0" cy="207787"/>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601715" name="AutoShape 32"/>
            <p:cNvCxnSpPr>
              <a:cxnSpLocks noChangeShapeType="1"/>
              <a:stCxn id="87" idx="4"/>
              <a:endCxn id="87" idx="6"/>
            </p:cNvCxnSpPr>
            <p:nvPr/>
          </p:nvCxnSpPr>
          <p:spPr bwMode="auto">
            <a:xfrm>
              <a:off x="7695717" y="493537"/>
              <a:ext cx="1045058"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1601692" name="LegendMoons" hidden="1"/>
          <p:cNvGrpSpPr>
            <a:grpSpLocks/>
          </p:cNvGrpSpPr>
          <p:nvPr/>
        </p:nvGrpSpPr>
        <p:grpSpPr bwMode="auto">
          <a:xfrm>
            <a:off x="8076528" y="208952"/>
            <a:ext cx="711929" cy="999788"/>
            <a:chOff x="6655594" y="273840"/>
            <a:chExt cx="697856" cy="1306516"/>
          </a:xfrm>
        </p:grpSpPr>
        <p:grpSp>
          <p:nvGrpSpPr>
            <p:cNvPr id="1601693" name="MoonLegend1"/>
            <p:cNvGrpSpPr>
              <a:grpSpLocks noChangeAspect="1"/>
            </p:cNvGrpSpPr>
            <p:nvPr>
              <p:custDataLst>
                <p:tags r:id="rId11"/>
              </p:custDataLst>
            </p:nvPr>
          </p:nvGrpSpPr>
          <p:grpSpPr bwMode="auto">
            <a:xfrm>
              <a:off x="6655594" y="273840"/>
              <a:ext cx="209550" cy="209551"/>
              <a:chOff x="4533" y="183"/>
              <a:chExt cx="144" cy="144"/>
            </a:xfrm>
          </p:grpSpPr>
          <p:sp>
            <p:nvSpPr>
              <p:cNvPr id="109" name="Oval 38"/>
              <p:cNvSpPr>
                <a:spLocks noChangeAspect="1" noChangeArrowheads="1"/>
              </p:cNvSpPr>
              <p:nvPr>
                <p:custDataLst>
                  <p:tags r:id="rId24"/>
                </p:custDataLst>
              </p:nvPr>
            </p:nvSpPr>
            <p:spPr bwMode="auto">
              <a:xfrm>
                <a:off x="4533" y="183"/>
                <a:ext cx="144" cy="144"/>
              </a:xfrm>
              <a:prstGeom prst="ellipse">
                <a:avLst/>
              </a:prstGeom>
              <a:solidFill>
                <a:schemeClr val="accent1"/>
              </a:solidFill>
              <a:ln w="9525">
                <a:solidFill>
                  <a:schemeClr val="accent6"/>
                </a:solidFill>
                <a:round/>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sp>
            <p:nvSpPr>
              <p:cNvPr id="110" name="Arc 39" hidden="1"/>
              <p:cNvSpPr>
                <a:spLocks noChangeAspect="1"/>
              </p:cNvSpPr>
              <p:nvPr>
                <p:custDataLst>
                  <p:tags r:id="rId25"/>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grpSp>
        <p:grpSp>
          <p:nvGrpSpPr>
            <p:cNvPr id="1601694" name="MoonLegend2"/>
            <p:cNvGrpSpPr>
              <a:grpSpLocks noChangeAspect="1"/>
            </p:cNvGrpSpPr>
            <p:nvPr>
              <p:custDataLst>
                <p:tags r:id="rId12"/>
              </p:custDataLst>
            </p:nvPr>
          </p:nvGrpSpPr>
          <p:grpSpPr bwMode="auto">
            <a:xfrm>
              <a:off x="6655594" y="548081"/>
              <a:ext cx="209550" cy="209551"/>
              <a:chOff x="1694" y="2044"/>
              <a:chExt cx="160" cy="160"/>
            </a:xfrm>
          </p:grpSpPr>
          <p:sp>
            <p:nvSpPr>
              <p:cNvPr id="107" name="Oval 41"/>
              <p:cNvSpPr>
                <a:spLocks noChangeAspect="1" noChangeArrowheads="1"/>
              </p:cNvSpPr>
              <p:nvPr>
                <p:custDataLst>
                  <p:tags r:id="rId22"/>
                </p:custDataLst>
              </p:nvPr>
            </p:nvSpPr>
            <p:spPr bwMode="auto">
              <a:xfrm>
                <a:off x="1694" y="2044"/>
                <a:ext cx="160" cy="160"/>
              </a:xfrm>
              <a:prstGeom prst="ellipse">
                <a:avLst/>
              </a:prstGeom>
              <a:solidFill>
                <a:schemeClr val="accent1"/>
              </a:solidFill>
              <a:ln w="9525">
                <a:solidFill>
                  <a:schemeClr val="accent6"/>
                </a:solidFill>
                <a:round/>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sp>
            <p:nvSpPr>
              <p:cNvPr id="108" name="Arc 42"/>
              <p:cNvSpPr>
                <a:spLocks noChangeAspect="1"/>
              </p:cNvSpPr>
              <p:nvPr>
                <p:custDataLst>
                  <p:tags r:id="rId23"/>
                </p:custDataLst>
              </p:nvPr>
            </p:nvSpPr>
            <p:spPr bwMode="auto">
              <a:xfrm>
                <a:off x="1694" y="2044"/>
                <a:ext cx="160" cy="160"/>
              </a:xfrm>
              <a:prstGeom prst="arc">
                <a:avLst/>
              </a:prstGeom>
              <a:solidFill>
                <a:schemeClr val="folHlink"/>
              </a:solidFill>
              <a:ln w="9525">
                <a:solidFill>
                  <a:schemeClr val="accent6"/>
                </a:solidFill>
                <a:round/>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grpSp>
        <p:grpSp>
          <p:nvGrpSpPr>
            <p:cNvPr id="1601695" name="MoonLegend4"/>
            <p:cNvGrpSpPr>
              <a:grpSpLocks noChangeAspect="1"/>
            </p:cNvGrpSpPr>
            <p:nvPr>
              <p:custDataLst>
                <p:tags r:id="rId13"/>
              </p:custDataLst>
            </p:nvPr>
          </p:nvGrpSpPr>
          <p:grpSpPr bwMode="auto">
            <a:xfrm>
              <a:off x="6655594" y="1096563"/>
              <a:ext cx="209550" cy="209551"/>
              <a:chOff x="4495" y="1198"/>
              <a:chExt cx="160" cy="160"/>
            </a:xfrm>
          </p:grpSpPr>
          <p:sp>
            <p:nvSpPr>
              <p:cNvPr id="105" name="Oval 47"/>
              <p:cNvSpPr>
                <a:spLocks noChangeAspect="1" noChangeArrowheads="1"/>
              </p:cNvSpPr>
              <p:nvPr>
                <p:custDataLst>
                  <p:tags r:id="rId20"/>
                </p:custDataLst>
              </p:nvPr>
            </p:nvSpPr>
            <p:spPr bwMode="auto">
              <a:xfrm>
                <a:off x="4495" y="1198"/>
                <a:ext cx="160" cy="160"/>
              </a:xfrm>
              <a:prstGeom prst="ellipse">
                <a:avLst/>
              </a:prstGeom>
              <a:solidFill>
                <a:schemeClr val="accent1"/>
              </a:solidFill>
              <a:ln w="9525">
                <a:solidFill>
                  <a:schemeClr val="accent6"/>
                </a:solidFill>
                <a:round/>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sp>
            <p:nvSpPr>
              <p:cNvPr id="106" name="Arc 48"/>
              <p:cNvSpPr>
                <a:spLocks noChangeAspect="1"/>
              </p:cNvSpPr>
              <p:nvPr>
                <p:custDataLst>
                  <p:tags r:id="rId21"/>
                </p:custDataLst>
              </p:nvPr>
            </p:nvSpPr>
            <p:spPr bwMode="auto">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grpSp>
        <p:grpSp>
          <p:nvGrpSpPr>
            <p:cNvPr id="1601696" name="MoonLegend5"/>
            <p:cNvGrpSpPr>
              <a:grpSpLocks noChangeAspect="1"/>
            </p:cNvGrpSpPr>
            <p:nvPr>
              <p:custDataLst>
                <p:tags r:id="rId14"/>
              </p:custDataLst>
            </p:nvPr>
          </p:nvGrpSpPr>
          <p:grpSpPr bwMode="auto">
            <a:xfrm>
              <a:off x="6655594" y="1370805"/>
              <a:ext cx="209550" cy="209551"/>
              <a:chOff x="4495" y="1440"/>
              <a:chExt cx="160" cy="160"/>
            </a:xfrm>
          </p:grpSpPr>
          <p:sp>
            <p:nvSpPr>
              <p:cNvPr id="103" name="Oval 50"/>
              <p:cNvSpPr>
                <a:spLocks noChangeAspect="1" noChangeArrowheads="1"/>
              </p:cNvSpPr>
              <p:nvPr>
                <p:custDataLst>
                  <p:tags r:id="rId18"/>
                </p:custDataLst>
              </p:nvPr>
            </p:nvSpPr>
            <p:spPr bwMode="auto">
              <a:xfrm>
                <a:off x="4495" y="1440"/>
                <a:ext cx="160" cy="160"/>
              </a:xfrm>
              <a:prstGeom prst="ellipse">
                <a:avLst/>
              </a:prstGeom>
              <a:solidFill>
                <a:schemeClr val="accent1"/>
              </a:solidFill>
              <a:ln w="9525">
                <a:solidFill>
                  <a:schemeClr val="accent6"/>
                </a:solidFill>
                <a:round/>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sp>
            <p:nvSpPr>
              <p:cNvPr id="104" name="Oval 51"/>
              <p:cNvSpPr>
                <a:spLocks noChangeAspect="1" noChangeArrowheads="1"/>
              </p:cNvSpPr>
              <p:nvPr>
                <p:custDataLst>
                  <p:tags r:id="rId19"/>
                </p:custDataLst>
              </p:nvPr>
            </p:nvSpPr>
            <p:spPr bwMode="auto">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grpSp>
        <p:sp>
          <p:nvSpPr>
            <p:cNvPr id="95" name="Legend1"/>
            <p:cNvSpPr>
              <a:spLocks noChangeArrowheads="1"/>
            </p:cNvSpPr>
            <p:nvPr/>
          </p:nvSpPr>
          <p:spPr bwMode="auto">
            <a:xfrm>
              <a:off x="6976334" y="286539"/>
              <a:ext cx="377116" cy="180990"/>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sp>
          <p:nvSpPr>
            <p:cNvPr id="96" name="Legend2"/>
            <p:cNvSpPr>
              <a:spLocks noChangeArrowheads="1"/>
            </p:cNvSpPr>
            <p:nvPr/>
          </p:nvSpPr>
          <p:spPr bwMode="auto">
            <a:xfrm>
              <a:off x="6976334" y="561179"/>
              <a:ext cx="377116" cy="180990"/>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sp>
          <p:nvSpPr>
            <p:cNvPr id="97" name="Legend3"/>
            <p:cNvSpPr>
              <a:spLocks noChangeArrowheads="1"/>
            </p:cNvSpPr>
            <p:nvPr/>
          </p:nvSpPr>
          <p:spPr bwMode="auto">
            <a:xfrm>
              <a:off x="6976334" y="835816"/>
              <a:ext cx="377116" cy="180990"/>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sp>
          <p:nvSpPr>
            <p:cNvPr id="98" name="Legend4"/>
            <p:cNvSpPr>
              <a:spLocks noChangeArrowheads="1"/>
            </p:cNvSpPr>
            <p:nvPr/>
          </p:nvSpPr>
          <p:spPr bwMode="auto">
            <a:xfrm>
              <a:off x="6976334" y="1107280"/>
              <a:ext cx="377116" cy="180990"/>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sp>
          <p:nvSpPr>
            <p:cNvPr id="99" name="Legend5"/>
            <p:cNvSpPr>
              <a:spLocks noChangeArrowheads="1"/>
            </p:cNvSpPr>
            <p:nvPr/>
          </p:nvSpPr>
          <p:spPr bwMode="auto">
            <a:xfrm>
              <a:off x="6976334" y="1383506"/>
              <a:ext cx="377116" cy="180990"/>
            </a:xfrm>
            <a:prstGeom prst="rect">
              <a:avLst/>
            </a:prstGeom>
            <a:noFill/>
            <a:ln>
              <a:noFill/>
            </a:ln>
            <a:effectLst/>
            <a:extLst/>
          </p:spPr>
          <p:txBody>
            <a:bodyPr wrap="none" lIns="0" tIns="0" rIns="0" bIns="0">
              <a:spAutoFit/>
            </a:bodyPr>
            <a:lstStyle/>
            <a:p>
              <a:pPr defTabSz="685043" fontAlgn="base">
                <a:spcBef>
                  <a:spcPct val="0"/>
                </a:spcBef>
                <a:spcAft>
                  <a:spcPct val="0"/>
                </a:spcAft>
                <a:buClr>
                  <a:srgbClr val="273763"/>
                </a:buClr>
                <a:defRPr/>
              </a:pPr>
              <a:r>
                <a:rPr lang="en-US" sz="900" dirty="0">
                  <a:solidFill>
                    <a:srgbClr val="000000"/>
                  </a:solidFill>
                </a:rPr>
                <a:t>Legend</a:t>
              </a:r>
            </a:p>
          </p:txBody>
        </p:sp>
        <p:grpSp>
          <p:nvGrpSpPr>
            <p:cNvPr id="1601702" name="MoonLegend3"/>
            <p:cNvGrpSpPr>
              <a:grpSpLocks noChangeAspect="1"/>
            </p:cNvGrpSpPr>
            <p:nvPr>
              <p:custDataLst>
                <p:tags r:id="rId15"/>
              </p:custDataLst>
            </p:nvPr>
          </p:nvGrpSpPr>
          <p:grpSpPr bwMode="auto">
            <a:xfrm>
              <a:off x="6655594" y="822322"/>
              <a:ext cx="209550" cy="209551"/>
              <a:chOff x="4495" y="1198"/>
              <a:chExt cx="160" cy="160"/>
            </a:xfrm>
          </p:grpSpPr>
          <p:sp>
            <p:nvSpPr>
              <p:cNvPr id="101" name="Oval 47"/>
              <p:cNvSpPr>
                <a:spLocks noChangeAspect="1" noChangeArrowheads="1"/>
              </p:cNvSpPr>
              <p:nvPr>
                <p:custDataLst>
                  <p:tags r:id="rId16"/>
                </p:custDataLst>
              </p:nvPr>
            </p:nvSpPr>
            <p:spPr bwMode="auto">
              <a:xfrm>
                <a:off x="4495" y="1197"/>
                <a:ext cx="160" cy="160"/>
              </a:xfrm>
              <a:prstGeom prst="ellipse">
                <a:avLst/>
              </a:prstGeom>
              <a:solidFill>
                <a:schemeClr val="accent1"/>
              </a:solidFill>
              <a:ln w="9525">
                <a:solidFill>
                  <a:schemeClr val="accent6"/>
                </a:solidFill>
                <a:round/>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sp>
            <p:nvSpPr>
              <p:cNvPr id="102" name="Arc 48"/>
              <p:cNvSpPr>
                <a:spLocks noChangeAspect="1"/>
              </p:cNvSpPr>
              <p:nvPr>
                <p:custDataLst>
                  <p:tags r:id="rId17"/>
                </p:custDataLst>
              </p:nvPr>
            </p:nvSpPr>
            <p:spPr bwMode="auto">
              <a:xfrm>
                <a:off x="4495" y="1197"/>
                <a:ext cx="160" cy="160"/>
              </a:xfrm>
              <a:prstGeom prst="arc">
                <a:avLst>
                  <a:gd name="adj1" fmla="val 16200000"/>
                  <a:gd name="adj2" fmla="val 5400000"/>
                </a:avLst>
              </a:prstGeom>
              <a:solidFill>
                <a:schemeClr val="folHlink"/>
              </a:solidFill>
              <a:ln w="9525">
                <a:solidFill>
                  <a:schemeClr val="accent6"/>
                </a:solidFill>
                <a:round/>
                <a:headEnd/>
                <a:tailEnd/>
              </a:ln>
              <a:effectLst/>
              <a:extLst/>
            </p:spPr>
            <p:txBody>
              <a:bodyPr wrap="none" anchor="ctr"/>
              <a:lstStyle/>
              <a:p>
                <a:pPr defTabSz="685699" fontAlgn="base">
                  <a:spcBef>
                    <a:spcPct val="0"/>
                  </a:spcBef>
                  <a:spcAft>
                    <a:spcPct val="0"/>
                  </a:spcAft>
                  <a:defRPr/>
                </a:pPr>
                <a:endParaRPr lang="en-US" sz="1200" dirty="0">
                  <a:solidFill>
                    <a:srgbClr val="000000"/>
                  </a:solidFill>
                </a:endParaRPr>
              </a:p>
            </p:txBody>
          </p:sp>
        </p:grpSp>
      </p:grpSp>
      <p:pic>
        <p:nvPicPr>
          <p:cNvPr id="54" name="Picture 53"/>
          <p:cNvPicPr>
            <a:picLocks noChangeAspect="1"/>
          </p:cNvPicPr>
          <p:nvPr/>
        </p:nvPicPr>
        <p:blipFill rotWithShape="1">
          <a:blip r:embed="rId28" cstate="screen">
            <a:extLst>
              <a:ext uri="{28A0092B-C50C-407E-A947-70E740481C1C}">
                <a14:useLocalDpi xmlns:a14="http://schemas.microsoft.com/office/drawing/2010/main"/>
              </a:ext>
            </a:extLst>
          </a:blip>
          <a:srcRect l="5526" r="6466" b="73721"/>
          <a:stretch/>
        </p:blipFill>
        <p:spPr>
          <a:xfrm>
            <a:off x="121489" y="4834852"/>
            <a:ext cx="1989372" cy="206609"/>
          </a:xfrm>
          <a:prstGeom prst="rect">
            <a:avLst/>
          </a:prstGeom>
        </p:spPr>
      </p:pic>
      <p:sp>
        <p:nvSpPr>
          <p:cNvPr id="55" name="TextBox 1"/>
          <p:cNvSpPr txBox="1"/>
          <p:nvPr/>
        </p:nvSpPr>
        <p:spPr>
          <a:xfrm>
            <a:off x="8701785" y="4924835"/>
            <a:ext cx="213819" cy="116622"/>
          </a:xfrm>
          <a:prstGeom prst="rect">
            <a:avLst/>
          </a:prstGeom>
          <a:noFill/>
        </p:spPr>
        <p:txBody>
          <a:bodyPr wrap="none" lIns="0" tIns="0" rIns="0" bIns="0"/>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defTabSz="685699" fontAlgn="base">
              <a:spcBef>
                <a:spcPct val="0"/>
              </a:spcBef>
              <a:spcAft>
                <a:spcPct val="0"/>
              </a:spcAft>
            </a:pPr>
            <a:fld id="{FD111DF1-2698-4474-9AD6-653D1BAE4A32}" type="slidenum">
              <a:rPr lang="pt-BR" altLang="en-US" sz="750">
                <a:solidFill>
                  <a:srgbClr val="000000"/>
                </a:solidFill>
              </a:rPr>
              <a:pPr defTabSz="685699" fontAlgn="base">
                <a:spcBef>
                  <a:spcPct val="0"/>
                </a:spcBef>
                <a:spcAft>
                  <a:spcPct val="0"/>
                </a:spcAft>
              </a:pPr>
              <a:t>‹#›</a:t>
            </a:fld>
            <a:endParaRPr lang="pt-BR" altLang="en-US" sz="750" dirty="0">
              <a:solidFill>
                <a:srgbClr val="000000"/>
              </a:solidFill>
            </a:endParaRPr>
          </a:p>
        </p:txBody>
      </p:sp>
    </p:spTree>
    <p:extLst>
      <p:ext uri="{BB962C8B-B14F-4D97-AF65-F5344CB8AC3E}">
        <p14:creationId xmlns:p14="http://schemas.microsoft.com/office/powerpoint/2010/main" val="1576301713"/>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8" r:id="rId6"/>
    <p:sldLayoutId id="2147483849" r:id="rId7"/>
  </p:sldLayoutIdLst>
  <p:timing>
    <p:tnLst>
      <p:par>
        <p:cTn id="1" dur="indefinite" restart="never" nodeType="tmRoot"/>
      </p:par>
    </p:tnLst>
  </p:timing>
  <p:hf hdr="0" ftr="0" dt="0"/>
  <p:txStyles>
    <p:titleStyle>
      <a:lvl1pPr algn="l" defTabSz="685043" rtl="0" fontAlgn="base">
        <a:spcBef>
          <a:spcPct val="0"/>
        </a:spcBef>
        <a:spcAft>
          <a:spcPct val="0"/>
        </a:spcAft>
        <a:tabLst>
          <a:tab pos="206483" algn="l"/>
        </a:tabLst>
        <a:defRPr sz="1800">
          <a:solidFill>
            <a:srgbClr val="D54427"/>
          </a:solidFill>
          <a:latin typeface="Arial" panose="020B0604020202020204" pitchFamily="34" charset="0"/>
          <a:ea typeface="Arial Unicode MS" pitchFamily="34" charset="-128"/>
          <a:cs typeface="Arial" panose="020B0604020202020204" pitchFamily="34" charset="0"/>
        </a:defRPr>
      </a:lvl1pPr>
      <a:lvl2pPr algn="l" defTabSz="685043" rtl="0" fontAlgn="base">
        <a:spcBef>
          <a:spcPct val="0"/>
        </a:spcBef>
        <a:spcAft>
          <a:spcPct val="0"/>
        </a:spcAft>
        <a:tabLst>
          <a:tab pos="206483" algn="l"/>
        </a:tabLst>
        <a:defRPr sz="1800">
          <a:solidFill>
            <a:srgbClr val="D6432F"/>
          </a:solidFill>
          <a:latin typeface="Proxima Nova Rg" panose="02000506030000020004" pitchFamily="50" charset="0"/>
          <a:ea typeface="Arial Unicode MS" panose="020B0604020202020204" pitchFamily="34" charset="-128"/>
          <a:cs typeface="Arial Unicode MS" panose="020B0604020202020204" pitchFamily="34" charset="-128"/>
        </a:defRPr>
      </a:lvl2pPr>
      <a:lvl3pPr algn="l" defTabSz="685043" rtl="0" fontAlgn="base">
        <a:spcBef>
          <a:spcPct val="0"/>
        </a:spcBef>
        <a:spcAft>
          <a:spcPct val="0"/>
        </a:spcAft>
        <a:tabLst>
          <a:tab pos="206483" algn="l"/>
        </a:tabLst>
        <a:defRPr sz="1800">
          <a:solidFill>
            <a:srgbClr val="D6432F"/>
          </a:solidFill>
          <a:latin typeface="Proxima Nova Rg" panose="02000506030000020004" pitchFamily="50" charset="0"/>
          <a:ea typeface="Arial Unicode MS" panose="020B0604020202020204" pitchFamily="34" charset="-128"/>
          <a:cs typeface="Arial Unicode MS" panose="020B0604020202020204" pitchFamily="34" charset="-128"/>
        </a:defRPr>
      </a:lvl3pPr>
      <a:lvl4pPr algn="l" defTabSz="685043" rtl="0" fontAlgn="base">
        <a:spcBef>
          <a:spcPct val="0"/>
        </a:spcBef>
        <a:spcAft>
          <a:spcPct val="0"/>
        </a:spcAft>
        <a:tabLst>
          <a:tab pos="206483" algn="l"/>
        </a:tabLst>
        <a:defRPr sz="1800">
          <a:solidFill>
            <a:srgbClr val="D6432F"/>
          </a:solidFill>
          <a:latin typeface="Proxima Nova Rg" panose="02000506030000020004" pitchFamily="50" charset="0"/>
          <a:ea typeface="Arial Unicode MS" panose="020B0604020202020204" pitchFamily="34" charset="-128"/>
          <a:cs typeface="Arial Unicode MS" panose="020B0604020202020204" pitchFamily="34" charset="-128"/>
        </a:defRPr>
      </a:lvl4pPr>
      <a:lvl5pPr algn="l" defTabSz="685043" rtl="0" fontAlgn="base">
        <a:spcBef>
          <a:spcPct val="0"/>
        </a:spcBef>
        <a:spcAft>
          <a:spcPct val="0"/>
        </a:spcAft>
        <a:tabLst>
          <a:tab pos="206483" algn="l"/>
        </a:tabLst>
        <a:defRPr sz="1800">
          <a:solidFill>
            <a:srgbClr val="D6432F"/>
          </a:solidFill>
          <a:latin typeface="Proxima Nova Rg" panose="02000506030000020004" pitchFamily="50" charset="0"/>
          <a:ea typeface="Arial Unicode MS" panose="020B0604020202020204" pitchFamily="34" charset="-128"/>
          <a:cs typeface="Arial Unicode MS" panose="020B0604020202020204" pitchFamily="34" charset="-128"/>
        </a:defRPr>
      </a:lvl5pPr>
      <a:lvl6pPr marL="349807" algn="l" defTabSz="685043" rtl="0" eaLnBrk="1" fontAlgn="base" hangingPunct="1">
        <a:spcBef>
          <a:spcPct val="0"/>
        </a:spcBef>
        <a:spcAft>
          <a:spcPct val="0"/>
        </a:spcAft>
        <a:defRPr sz="1425" b="1">
          <a:solidFill>
            <a:schemeClr val="tx2"/>
          </a:solidFill>
          <a:latin typeface="Arial" charset="0"/>
        </a:defRPr>
      </a:lvl6pPr>
      <a:lvl7pPr marL="699618" algn="l" defTabSz="685043" rtl="0" eaLnBrk="1" fontAlgn="base" hangingPunct="1">
        <a:spcBef>
          <a:spcPct val="0"/>
        </a:spcBef>
        <a:spcAft>
          <a:spcPct val="0"/>
        </a:spcAft>
        <a:defRPr sz="1425" b="1">
          <a:solidFill>
            <a:schemeClr val="tx2"/>
          </a:solidFill>
          <a:latin typeface="Arial" charset="0"/>
        </a:defRPr>
      </a:lvl7pPr>
      <a:lvl8pPr marL="1049425" algn="l" defTabSz="685043" rtl="0" eaLnBrk="1" fontAlgn="base" hangingPunct="1">
        <a:spcBef>
          <a:spcPct val="0"/>
        </a:spcBef>
        <a:spcAft>
          <a:spcPct val="0"/>
        </a:spcAft>
        <a:defRPr sz="1425" b="1">
          <a:solidFill>
            <a:schemeClr val="tx2"/>
          </a:solidFill>
          <a:latin typeface="Arial" charset="0"/>
        </a:defRPr>
      </a:lvl8pPr>
      <a:lvl9pPr marL="1399235" algn="l" defTabSz="685043" rtl="0" eaLnBrk="1" fontAlgn="base" hangingPunct="1">
        <a:spcBef>
          <a:spcPct val="0"/>
        </a:spcBef>
        <a:spcAft>
          <a:spcPct val="0"/>
        </a:spcAft>
        <a:defRPr sz="1425" b="1">
          <a:solidFill>
            <a:schemeClr val="tx2"/>
          </a:solidFill>
          <a:latin typeface="Arial" charset="0"/>
        </a:defRPr>
      </a:lvl9pPr>
    </p:titleStyle>
    <p:bodyStyle>
      <a:lvl1pPr algn="l" defTabSz="685043" rtl="0" fontAlgn="base">
        <a:spcBef>
          <a:spcPct val="0"/>
        </a:spcBef>
        <a:spcAft>
          <a:spcPct val="0"/>
        </a:spcAft>
        <a:buClr>
          <a:schemeClr val="tx2"/>
        </a:buClr>
        <a:defRPr sz="1200">
          <a:solidFill>
            <a:schemeClr val="tx1"/>
          </a:solidFill>
          <a:latin typeface="Arial" panose="020B0604020202020204" pitchFamily="34" charset="0"/>
          <a:ea typeface="Arial Unicode MS" pitchFamily="34" charset="-128"/>
          <a:cs typeface="Arial" panose="020B0604020202020204" pitchFamily="34" charset="0"/>
        </a:defRPr>
      </a:lvl1pPr>
      <a:lvl2pPr marL="148183" indent="-146968" algn="l" defTabSz="685043" rtl="0" fontAlgn="base">
        <a:spcBef>
          <a:spcPct val="0"/>
        </a:spcBef>
        <a:spcAft>
          <a:spcPct val="0"/>
        </a:spcAft>
        <a:buClr>
          <a:schemeClr val="tx2"/>
        </a:buClr>
        <a:buSzPct val="125000"/>
        <a:buFont typeface="Arial" panose="020B0604020202020204" pitchFamily="34" charset="0"/>
        <a:buChar char="▪"/>
        <a:defRPr sz="1200">
          <a:solidFill>
            <a:schemeClr val="tx1"/>
          </a:solidFill>
          <a:latin typeface="+mn-lt"/>
          <a:ea typeface="Arial Unicode MS" pitchFamily="34" charset="-128"/>
          <a:cs typeface="Arial Unicode MS" pitchFamily="34" charset="-128"/>
        </a:defRPr>
      </a:lvl2pPr>
      <a:lvl3pPr marL="349807" indent="-200414" algn="l" defTabSz="685043" rtl="0" fontAlgn="base">
        <a:spcBef>
          <a:spcPct val="0"/>
        </a:spcBef>
        <a:spcAft>
          <a:spcPct val="0"/>
        </a:spcAft>
        <a:buClr>
          <a:schemeClr val="tx2"/>
        </a:buClr>
        <a:buSzPct val="120000"/>
        <a:buFont typeface="Arial" panose="020B0604020202020204" pitchFamily="34" charset="0"/>
        <a:buChar char="–"/>
        <a:defRPr sz="1200">
          <a:solidFill>
            <a:schemeClr val="tx1"/>
          </a:solidFill>
          <a:latin typeface="+mn-lt"/>
          <a:ea typeface="Arial Unicode MS" pitchFamily="34" charset="-128"/>
          <a:cs typeface="Arial Unicode MS" pitchFamily="34" charset="-128"/>
        </a:defRPr>
      </a:lvl3pPr>
      <a:lvl4pPr marL="470058" indent="-119032" algn="l" defTabSz="685043" rtl="0" fontAlgn="base">
        <a:spcBef>
          <a:spcPct val="0"/>
        </a:spcBef>
        <a:spcAft>
          <a:spcPct val="0"/>
        </a:spcAft>
        <a:buClr>
          <a:schemeClr val="tx2"/>
        </a:buClr>
        <a:buSzPct val="120000"/>
        <a:buFont typeface="Arial" panose="020B0604020202020204" pitchFamily="34" charset="0"/>
        <a:buChar char="▫"/>
        <a:defRPr sz="1200">
          <a:solidFill>
            <a:schemeClr val="tx1"/>
          </a:solidFill>
          <a:latin typeface="+mn-lt"/>
          <a:ea typeface="Arial Unicode MS" pitchFamily="34" charset="-128"/>
          <a:cs typeface="Arial Unicode MS" pitchFamily="34" charset="-128"/>
        </a:defRPr>
      </a:lvl4pPr>
      <a:lvl5pPr marL="573298" indent="-99600" algn="l" defTabSz="685043" rtl="0" fontAlgn="base">
        <a:spcBef>
          <a:spcPct val="0"/>
        </a:spcBef>
        <a:spcAft>
          <a:spcPct val="0"/>
        </a:spcAft>
        <a:buClr>
          <a:schemeClr val="tx2"/>
        </a:buClr>
        <a:buSzPct val="89000"/>
        <a:buFont typeface="Arial" panose="020B0604020202020204" pitchFamily="34" charset="0"/>
        <a:buChar char="-"/>
        <a:defRPr sz="1200">
          <a:solidFill>
            <a:schemeClr val="tx1"/>
          </a:solidFill>
          <a:latin typeface="+mn-lt"/>
          <a:ea typeface="Arial Unicode MS" pitchFamily="34" charset="-128"/>
          <a:cs typeface="Arial Unicode MS" pitchFamily="34" charset="-128"/>
        </a:defRPr>
      </a:lvl5pPr>
      <a:lvl6pPr marL="573686" indent="-99600" algn="l" defTabSz="685043" rtl="0" eaLnBrk="1" fontAlgn="base" hangingPunct="1">
        <a:spcBef>
          <a:spcPct val="0"/>
        </a:spcBef>
        <a:spcAft>
          <a:spcPct val="0"/>
        </a:spcAft>
        <a:buClr>
          <a:schemeClr val="tx2"/>
        </a:buClr>
        <a:buSzPct val="89000"/>
        <a:buFont typeface="Arial" charset="0"/>
        <a:buChar char="-"/>
        <a:defRPr sz="1200" baseline="0">
          <a:solidFill>
            <a:schemeClr val="tx1"/>
          </a:solidFill>
          <a:latin typeface="+mn-lt"/>
        </a:defRPr>
      </a:lvl6pPr>
      <a:lvl7pPr marL="573686" indent="-99600" algn="l" defTabSz="685043" rtl="0" eaLnBrk="1" fontAlgn="base" hangingPunct="1">
        <a:spcBef>
          <a:spcPct val="0"/>
        </a:spcBef>
        <a:spcAft>
          <a:spcPct val="0"/>
        </a:spcAft>
        <a:buClr>
          <a:schemeClr val="tx2"/>
        </a:buClr>
        <a:buSzPct val="89000"/>
        <a:buFont typeface="Arial" charset="0"/>
        <a:buChar char="-"/>
        <a:defRPr sz="1200" baseline="0">
          <a:solidFill>
            <a:schemeClr val="tx1"/>
          </a:solidFill>
          <a:latin typeface="+mn-lt"/>
        </a:defRPr>
      </a:lvl7pPr>
      <a:lvl8pPr marL="573686" indent="-99600" algn="l" defTabSz="685043" rtl="0" eaLnBrk="1" fontAlgn="base" hangingPunct="1">
        <a:spcBef>
          <a:spcPct val="0"/>
        </a:spcBef>
        <a:spcAft>
          <a:spcPct val="0"/>
        </a:spcAft>
        <a:buClr>
          <a:schemeClr val="tx2"/>
        </a:buClr>
        <a:buSzPct val="89000"/>
        <a:buFont typeface="Arial" charset="0"/>
        <a:buChar char="-"/>
        <a:defRPr sz="1200" baseline="0">
          <a:solidFill>
            <a:schemeClr val="tx1"/>
          </a:solidFill>
          <a:latin typeface="+mn-lt"/>
        </a:defRPr>
      </a:lvl8pPr>
      <a:lvl9pPr marL="573686" indent="-99600" algn="l" defTabSz="685043" rtl="0" eaLnBrk="1" fontAlgn="base" hangingPunct="1">
        <a:spcBef>
          <a:spcPct val="0"/>
        </a:spcBef>
        <a:spcAft>
          <a:spcPct val="0"/>
        </a:spcAft>
        <a:buClr>
          <a:schemeClr val="tx2"/>
        </a:buClr>
        <a:buSzPct val="89000"/>
        <a:buFont typeface="Arial" charset="0"/>
        <a:buChar char="-"/>
        <a:defRPr sz="1200" baseline="0">
          <a:solidFill>
            <a:schemeClr val="tx1"/>
          </a:solidFill>
          <a:latin typeface="+mn-lt"/>
        </a:defRPr>
      </a:lvl9pPr>
    </p:bodyStyle>
    <p:otherStyle>
      <a:defPPr>
        <a:defRPr lang="en-US"/>
      </a:defPPr>
      <a:lvl1pPr marL="0" algn="l" defTabSz="699618" rtl="0" eaLnBrk="1" latinLnBrk="0" hangingPunct="1">
        <a:defRPr sz="1350" kern="1200">
          <a:solidFill>
            <a:schemeClr val="tx1"/>
          </a:solidFill>
          <a:latin typeface="+mn-lt"/>
          <a:ea typeface="+mn-ea"/>
          <a:cs typeface="+mn-cs"/>
        </a:defRPr>
      </a:lvl1pPr>
      <a:lvl2pPr marL="349807" algn="l" defTabSz="699618" rtl="0" eaLnBrk="1" latinLnBrk="0" hangingPunct="1">
        <a:defRPr sz="1350" kern="1200">
          <a:solidFill>
            <a:schemeClr val="tx1"/>
          </a:solidFill>
          <a:latin typeface="+mn-lt"/>
          <a:ea typeface="+mn-ea"/>
          <a:cs typeface="+mn-cs"/>
        </a:defRPr>
      </a:lvl2pPr>
      <a:lvl3pPr marL="699618" algn="l" defTabSz="699618" rtl="0" eaLnBrk="1" latinLnBrk="0" hangingPunct="1">
        <a:defRPr sz="1350" kern="1200">
          <a:solidFill>
            <a:schemeClr val="tx1"/>
          </a:solidFill>
          <a:latin typeface="+mn-lt"/>
          <a:ea typeface="+mn-ea"/>
          <a:cs typeface="+mn-cs"/>
        </a:defRPr>
      </a:lvl3pPr>
      <a:lvl4pPr marL="1049425" algn="l" defTabSz="699618" rtl="0" eaLnBrk="1" latinLnBrk="0" hangingPunct="1">
        <a:defRPr sz="1350" kern="1200">
          <a:solidFill>
            <a:schemeClr val="tx1"/>
          </a:solidFill>
          <a:latin typeface="+mn-lt"/>
          <a:ea typeface="+mn-ea"/>
          <a:cs typeface="+mn-cs"/>
        </a:defRPr>
      </a:lvl4pPr>
      <a:lvl5pPr marL="1399235" algn="l" defTabSz="699618" rtl="0" eaLnBrk="1" latinLnBrk="0" hangingPunct="1">
        <a:defRPr sz="1350" kern="1200">
          <a:solidFill>
            <a:schemeClr val="tx1"/>
          </a:solidFill>
          <a:latin typeface="+mn-lt"/>
          <a:ea typeface="+mn-ea"/>
          <a:cs typeface="+mn-cs"/>
        </a:defRPr>
      </a:lvl5pPr>
      <a:lvl6pPr marL="1749044" algn="l" defTabSz="699618" rtl="0" eaLnBrk="1" latinLnBrk="0" hangingPunct="1">
        <a:defRPr sz="1350" kern="1200">
          <a:solidFill>
            <a:schemeClr val="tx1"/>
          </a:solidFill>
          <a:latin typeface="+mn-lt"/>
          <a:ea typeface="+mn-ea"/>
          <a:cs typeface="+mn-cs"/>
        </a:defRPr>
      </a:lvl6pPr>
      <a:lvl7pPr marL="2098850" algn="l" defTabSz="699618" rtl="0" eaLnBrk="1" latinLnBrk="0" hangingPunct="1">
        <a:defRPr sz="1350" kern="1200">
          <a:solidFill>
            <a:schemeClr val="tx1"/>
          </a:solidFill>
          <a:latin typeface="+mn-lt"/>
          <a:ea typeface="+mn-ea"/>
          <a:cs typeface="+mn-cs"/>
        </a:defRPr>
      </a:lvl7pPr>
      <a:lvl8pPr marL="2448661" algn="l" defTabSz="699618" rtl="0" eaLnBrk="1" latinLnBrk="0" hangingPunct="1">
        <a:defRPr sz="1350" kern="1200">
          <a:solidFill>
            <a:schemeClr val="tx1"/>
          </a:solidFill>
          <a:latin typeface="+mn-lt"/>
          <a:ea typeface="+mn-ea"/>
          <a:cs typeface="+mn-cs"/>
        </a:defRPr>
      </a:lvl8pPr>
      <a:lvl9pPr marL="2798468" algn="l" defTabSz="699618"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338400" y="669600"/>
            <a:ext cx="6599053" cy="900000"/>
          </a:xfrm>
          <a:prstGeom prst="rect">
            <a:avLst/>
          </a:prstGeom>
        </p:spPr>
        <p:txBody>
          <a:bodyPr vert="horz" lIns="91440" tIns="45720" rIns="91440" bIns="45720" rtlCol="0" anchor="b">
            <a:noAutofit/>
          </a:bodyPr>
          <a:lstStyle/>
          <a:p>
            <a:r>
              <a:rPr lang="sv-SE" smtClean="0"/>
              <a:t>Klicka här för att ändra format</a:t>
            </a:r>
            <a:endParaRPr lang="en-US" noProof="0" dirty="0"/>
          </a:p>
        </p:txBody>
      </p:sp>
      <p:sp>
        <p:nvSpPr>
          <p:cNvPr id="3" name="Platshållare för text 2"/>
          <p:cNvSpPr>
            <a:spLocks noGrp="1"/>
          </p:cNvSpPr>
          <p:nvPr>
            <p:ph type="body" idx="1"/>
          </p:nvPr>
        </p:nvSpPr>
        <p:spPr>
          <a:xfrm>
            <a:off x="338400" y="1916752"/>
            <a:ext cx="8460000" cy="2670945"/>
          </a:xfrm>
          <a:prstGeom prst="rect">
            <a:avLst/>
          </a:prstGeom>
        </p:spPr>
        <p:txBody>
          <a:bodyPr vert="horz" lIns="91440" tIns="45720" rIns="91440" bIns="45720" rtlCol="0">
            <a:norm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en-US" noProof="0" dirty="0"/>
          </a:p>
        </p:txBody>
      </p:sp>
      <p:cxnSp>
        <p:nvCxnSpPr>
          <p:cNvPr id="8" name="Rak 7"/>
          <p:cNvCxnSpPr/>
          <p:nvPr userDrawn="1"/>
        </p:nvCxnSpPr>
        <p:spPr>
          <a:xfrm>
            <a:off x="430171" y="4787406"/>
            <a:ext cx="8280920" cy="0"/>
          </a:xfrm>
          <a:prstGeom prst="line">
            <a:avLst/>
          </a:prstGeom>
        </p:spPr>
        <p:style>
          <a:lnRef idx="1">
            <a:schemeClr val="dk1"/>
          </a:lnRef>
          <a:fillRef idx="0">
            <a:schemeClr val="dk1"/>
          </a:fillRef>
          <a:effectRef idx="0">
            <a:schemeClr val="dk1"/>
          </a:effectRef>
          <a:fontRef idx="minor">
            <a:schemeClr val="tx1"/>
          </a:fontRef>
        </p:style>
      </p:cxnSp>
      <p:sp>
        <p:nvSpPr>
          <p:cNvPr id="4" name="Platshållare för datum 3"/>
          <p:cNvSpPr>
            <a:spLocks noGrp="1"/>
          </p:cNvSpPr>
          <p:nvPr>
            <p:ph type="dt" sz="half" idx="2"/>
          </p:nvPr>
        </p:nvSpPr>
        <p:spPr>
          <a:xfrm>
            <a:off x="339442" y="4790478"/>
            <a:ext cx="1352239" cy="180000"/>
          </a:xfrm>
          <a:prstGeom prst="rect">
            <a:avLst/>
          </a:prstGeom>
        </p:spPr>
        <p:txBody>
          <a:bodyPr vert="horz" lIns="91440" tIns="45720" rIns="91440" bIns="45720" rtlCol="0" anchor="ctr"/>
          <a:lstStyle>
            <a:lvl1pPr algn="l">
              <a:defRPr sz="525">
                <a:solidFill>
                  <a:schemeClr val="tx1"/>
                </a:solidFill>
              </a:defRPr>
            </a:lvl1pPr>
          </a:lstStyle>
          <a:p>
            <a:fld id="{5260899C-FC38-4A7E-A1CE-32AA6D6C74A4}" type="datetime1">
              <a:rPr lang="en-US" noProof="0" smtClean="0"/>
              <a:t>12/11/2017</a:t>
            </a:fld>
            <a:endParaRPr lang="en-US" noProof="0"/>
          </a:p>
        </p:txBody>
      </p:sp>
      <p:sp>
        <p:nvSpPr>
          <p:cNvPr id="5" name="Platshållare för sidfot 4"/>
          <p:cNvSpPr>
            <a:spLocks noGrp="1"/>
          </p:cNvSpPr>
          <p:nvPr>
            <p:ph type="ftr" sz="quarter" idx="3"/>
          </p:nvPr>
        </p:nvSpPr>
        <p:spPr>
          <a:xfrm>
            <a:off x="1763688" y="4790508"/>
            <a:ext cx="6264696" cy="180000"/>
          </a:xfrm>
          <a:prstGeom prst="rect">
            <a:avLst/>
          </a:prstGeom>
        </p:spPr>
        <p:txBody>
          <a:bodyPr vert="horz" lIns="91440" tIns="45720" rIns="91440" bIns="45720" rtlCol="0" anchor="ctr"/>
          <a:lstStyle>
            <a:lvl1pPr algn="l">
              <a:defRPr sz="525">
                <a:solidFill>
                  <a:schemeClr val="tx1"/>
                </a:solidFill>
              </a:defRPr>
            </a:lvl1pPr>
          </a:lstStyle>
          <a:p>
            <a:r>
              <a:rPr lang="en-US" noProof="0" smtClean="0"/>
              <a:t>Presentation title                                                   Name</a:t>
            </a:r>
            <a:endParaRPr lang="en-US" noProof="0"/>
          </a:p>
        </p:txBody>
      </p:sp>
      <p:sp>
        <p:nvSpPr>
          <p:cNvPr id="6" name="Platshållare för bildnummer 5"/>
          <p:cNvSpPr>
            <a:spLocks noGrp="1"/>
          </p:cNvSpPr>
          <p:nvPr>
            <p:ph type="sldNum" sz="quarter" idx="4"/>
          </p:nvPr>
        </p:nvSpPr>
        <p:spPr>
          <a:xfrm>
            <a:off x="8100392" y="4790508"/>
            <a:ext cx="707795" cy="180000"/>
          </a:xfrm>
          <a:prstGeom prst="rect">
            <a:avLst/>
          </a:prstGeom>
        </p:spPr>
        <p:txBody>
          <a:bodyPr vert="horz" lIns="91440" tIns="45720" rIns="91440" bIns="45720" rtlCol="0" anchor="ctr"/>
          <a:lstStyle>
            <a:lvl1pPr algn="r">
              <a:defRPr sz="525">
                <a:solidFill>
                  <a:schemeClr val="tx1"/>
                </a:solidFill>
              </a:defRPr>
            </a:lvl1pPr>
          </a:lstStyle>
          <a:p>
            <a:fld id="{0789ADA9-B8AF-40A6-8885-4ED779507B06}" type="slidenum">
              <a:rPr lang="en-US" noProof="0" smtClean="0"/>
              <a:pPr/>
              <a:t>‹#›</a:t>
            </a:fld>
            <a:endParaRPr lang="en-US" noProof="0"/>
          </a:p>
        </p:txBody>
      </p:sp>
      <p:pic>
        <p:nvPicPr>
          <p:cNvPr id="10" name="Picture 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48264" y="363023"/>
            <a:ext cx="1766320" cy="528829"/>
          </a:xfrm>
          <a:prstGeom prst="rect">
            <a:avLst/>
          </a:prstGeom>
        </p:spPr>
      </p:pic>
      <p:sp>
        <p:nvSpPr>
          <p:cNvPr id="9" name="textruta 8"/>
          <p:cNvSpPr txBox="1"/>
          <p:nvPr userDrawn="1"/>
        </p:nvSpPr>
        <p:spPr>
          <a:xfrm>
            <a:off x="1747096" y="5236046"/>
            <a:ext cx="5472608" cy="173124"/>
          </a:xfrm>
          <a:prstGeom prst="rect">
            <a:avLst/>
          </a:prstGeom>
          <a:noFill/>
        </p:spPr>
        <p:txBody>
          <a:bodyPr wrap="square" rtlCol="0">
            <a:spAutoFit/>
          </a:bodyPr>
          <a:lstStyle/>
          <a:p>
            <a:r>
              <a:rPr lang="en-US" sz="525" b="1" i="0" noProof="0" dirty="0" smtClean="0"/>
              <a:t>To change/update/remove ”Presentation</a:t>
            </a:r>
            <a:r>
              <a:rPr lang="en-US" sz="525" b="1" i="0" baseline="0" noProof="0" dirty="0" smtClean="0"/>
              <a:t> title</a:t>
            </a:r>
            <a:r>
              <a:rPr lang="en-US" sz="525" b="1" i="0" noProof="0" dirty="0" smtClean="0"/>
              <a:t>” and ”Name” in the footer, go to ”Insert –  Header</a:t>
            </a:r>
            <a:r>
              <a:rPr lang="en-US" sz="525" b="1" i="0" baseline="0" noProof="0" dirty="0" smtClean="0"/>
              <a:t> &amp; Footer</a:t>
            </a:r>
            <a:r>
              <a:rPr lang="en-US" sz="525" b="1" i="0" noProof="0" dirty="0" smtClean="0"/>
              <a:t>” </a:t>
            </a:r>
            <a:endParaRPr lang="en-US" sz="525" b="1" i="0" noProof="0" dirty="0"/>
          </a:p>
        </p:txBody>
      </p:sp>
    </p:spTree>
    <p:extLst>
      <p:ext uri="{BB962C8B-B14F-4D97-AF65-F5344CB8AC3E}">
        <p14:creationId xmlns:p14="http://schemas.microsoft.com/office/powerpoint/2010/main" val="2497481364"/>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p:txStyles>
    <p:titleStyle>
      <a:lvl1pPr algn="l" defTabSz="685800" rtl="0" eaLnBrk="1" latinLnBrk="0" hangingPunct="1">
        <a:lnSpc>
          <a:spcPct val="100000"/>
        </a:lnSpc>
        <a:spcBef>
          <a:spcPct val="0"/>
        </a:spcBef>
        <a:buNone/>
        <a:defRPr sz="2250" kern="1200">
          <a:solidFill>
            <a:srgbClr val="007CC8"/>
          </a:solidFill>
          <a:latin typeface="+mj-lt"/>
          <a:ea typeface="+mj-ea"/>
          <a:cs typeface="+mj-cs"/>
        </a:defRPr>
      </a:lvl1pPr>
    </p:titleStyle>
    <p:bodyStyle>
      <a:lvl1pPr marL="134541" indent="-134541" algn="l" defTabSz="685800" rtl="0" eaLnBrk="1" latinLnBrk="0" hangingPunct="1">
        <a:lnSpc>
          <a:spcPct val="100000"/>
        </a:lnSpc>
        <a:spcBef>
          <a:spcPts val="600"/>
        </a:spcBef>
        <a:buClr>
          <a:srgbClr val="4CB48A"/>
        </a:buClr>
        <a:buFont typeface="Arial" pitchFamily="34" charset="0"/>
        <a:buChar char="•"/>
        <a:tabLst/>
        <a:defRPr sz="1800" kern="1200">
          <a:solidFill>
            <a:schemeClr val="tx1"/>
          </a:solidFill>
          <a:latin typeface="+mn-lt"/>
          <a:ea typeface="+mn-ea"/>
          <a:cs typeface="+mn-cs"/>
        </a:defRPr>
      </a:lvl1pPr>
      <a:lvl2pPr marL="270272" indent="-135000" algn="l" defTabSz="685800" rtl="0" eaLnBrk="1" latinLnBrk="0" hangingPunct="1">
        <a:lnSpc>
          <a:spcPct val="100000"/>
        </a:lnSpc>
        <a:spcBef>
          <a:spcPts val="600"/>
        </a:spcBef>
        <a:buClr>
          <a:srgbClr val="4CB48A"/>
        </a:buClr>
        <a:buFont typeface="Arial" pitchFamily="34" charset="0"/>
        <a:buChar char="•"/>
        <a:defRPr sz="1500" kern="1200">
          <a:solidFill>
            <a:schemeClr val="tx1"/>
          </a:solidFill>
          <a:latin typeface="+mn-lt"/>
          <a:ea typeface="+mn-ea"/>
          <a:cs typeface="+mn-cs"/>
        </a:defRPr>
      </a:lvl2pPr>
      <a:lvl3pPr marL="404813" indent="-134541" algn="l" defTabSz="685800" rtl="0" eaLnBrk="1" latinLnBrk="0" hangingPunct="1">
        <a:lnSpc>
          <a:spcPct val="100000"/>
        </a:lnSpc>
        <a:spcBef>
          <a:spcPts val="600"/>
        </a:spcBef>
        <a:buClr>
          <a:srgbClr val="4CB48A"/>
        </a:buClr>
        <a:buFont typeface="Arial" pitchFamily="34" charset="0"/>
        <a:buChar char="•"/>
        <a:defRPr sz="1200" kern="1200">
          <a:solidFill>
            <a:schemeClr val="tx1"/>
          </a:solidFill>
          <a:latin typeface="+mn-lt"/>
          <a:ea typeface="+mn-ea"/>
          <a:cs typeface="+mn-cs"/>
        </a:defRPr>
      </a:lvl3pPr>
      <a:lvl4pPr marL="540544" indent="-135731" algn="l" defTabSz="685800" rtl="0" eaLnBrk="1" latinLnBrk="0" hangingPunct="1">
        <a:lnSpc>
          <a:spcPct val="100000"/>
        </a:lnSpc>
        <a:spcBef>
          <a:spcPts val="450"/>
        </a:spcBef>
        <a:buClr>
          <a:srgbClr val="4CB48A"/>
        </a:buClr>
        <a:buFont typeface="Arial" pitchFamily="34" charset="0"/>
        <a:buChar char="•"/>
        <a:defRPr sz="900" kern="1200">
          <a:solidFill>
            <a:schemeClr val="tx1"/>
          </a:solidFill>
          <a:latin typeface="+mn-lt"/>
          <a:ea typeface="+mn-ea"/>
          <a:cs typeface="+mn-cs"/>
        </a:defRPr>
      </a:lvl4pPr>
      <a:lvl5pPr marL="675000" indent="-135000" algn="l" defTabSz="685800" rtl="0" eaLnBrk="1" latinLnBrk="0" hangingPunct="1">
        <a:lnSpc>
          <a:spcPct val="100000"/>
        </a:lnSpc>
        <a:spcBef>
          <a:spcPts val="450"/>
        </a:spcBef>
        <a:buClr>
          <a:srgbClr val="4CB48A"/>
        </a:buClr>
        <a:buFont typeface="Arial" pitchFamily="34" charset="0"/>
        <a:buChar char="•"/>
        <a:defRPr sz="6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10" tIns="45706" rIns="91410" bIns="45706"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7"/>
            <a:ext cx="8229600" cy="3394472"/>
          </a:xfrm>
          <a:prstGeom prst="rect">
            <a:avLst/>
          </a:prstGeom>
          <a:noFill/>
          <a:ln w="9525">
            <a:noFill/>
            <a:miter lim="800000"/>
            <a:headEnd/>
            <a:tailEnd/>
          </a:ln>
        </p:spPr>
        <p:txBody>
          <a:bodyPr vert="horz" wrap="square" lIns="91410" tIns="45706" rIns="91410" bIns="4570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4" descr="GEF-PPT-BG.png"/>
          <p:cNvPicPr>
            <a:picLocks noChangeAspect="1"/>
          </p:cNvPicPr>
          <p:nvPr/>
        </p:nvPicPr>
        <p:blipFill>
          <a:blip r:embed="rId9"/>
          <a:srcRect/>
          <a:stretch>
            <a:fillRect/>
          </a:stretch>
        </p:blipFill>
        <p:spPr bwMode="auto">
          <a:xfrm>
            <a:off x="0" y="4207675"/>
            <a:ext cx="9144000" cy="935831"/>
          </a:xfrm>
          <a:prstGeom prst="rect">
            <a:avLst/>
          </a:prstGeom>
          <a:noFill/>
          <a:ln w="9525">
            <a:noFill/>
            <a:miter lim="800000"/>
            <a:headEnd/>
            <a:tailEnd/>
          </a:ln>
        </p:spPr>
      </p:pic>
    </p:spTree>
    <p:extLst>
      <p:ext uri="{BB962C8B-B14F-4D97-AF65-F5344CB8AC3E}">
        <p14:creationId xmlns:p14="http://schemas.microsoft.com/office/powerpoint/2010/main" val="3799792299"/>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Lst>
  <p:txStyles>
    <p:titleStyle>
      <a:lvl1pPr algn="ctr" rtl="0" eaLnBrk="0" fontAlgn="base" hangingPunct="0">
        <a:spcBef>
          <a:spcPct val="0"/>
        </a:spcBef>
        <a:spcAft>
          <a:spcPct val="0"/>
        </a:spcAft>
        <a:defRPr sz="3000" kern="1200">
          <a:solidFill>
            <a:srgbClr val="1F497D"/>
          </a:solidFill>
          <a:latin typeface="+mj-lt"/>
          <a:ea typeface="+mj-ea"/>
          <a:cs typeface="+mj-cs"/>
        </a:defRPr>
      </a:lvl1pPr>
      <a:lvl2pPr algn="ctr" rtl="0" eaLnBrk="0" fontAlgn="base" hangingPunct="0">
        <a:spcBef>
          <a:spcPct val="0"/>
        </a:spcBef>
        <a:spcAft>
          <a:spcPct val="0"/>
        </a:spcAft>
        <a:defRPr sz="3000">
          <a:solidFill>
            <a:srgbClr val="1F497D"/>
          </a:solidFill>
          <a:latin typeface="Calibri" pitchFamily="34" charset="0"/>
        </a:defRPr>
      </a:lvl2pPr>
      <a:lvl3pPr algn="ctr" rtl="0" eaLnBrk="0" fontAlgn="base" hangingPunct="0">
        <a:spcBef>
          <a:spcPct val="0"/>
        </a:spcBef>
        <a:spcAft>
          <a:spcPct val="0"/>
        </a:spcAft>
        <a:defRPr sz="3000">
          <a:solidFill>
            <a:srgbClr val="1F497D"/>
          </a:solidFill>
          <a:latin typeface="Calibri" pitchFamily="34" charset="0"/>
        </a:defRPr>
      </a:lvl3pPr>
      <a:lvl4pPr algn="ctr" rtl="0" eaLnBrk="0" fontAlgn="base" hangingPunct="0">
        <a:spcBef>
          <a:spcPct val="0"/>
        </a:spcBef>
        <a:spcAft>
          <a:spcPct val="0"/>
        </a:spcAft>
        <a:defRPr sz="3000">
          <a:solidFill>
            <a:srgbClr val="1F497D"/>
          </a:solidFill>
          <a:latin typeface="Calibri" pitchFamily="34" charset="0"/>
        </a:defRPr>
      </a:lvl4pPr>
      <a:lvl5pPr algn="ctr" rtl="0" eaLnBrk="0" fontAlgn="base" hangingPunct="0">
        <a:spcBef>
          <a:spcPct val="0"/>
        </a:spcBef>
        <a:spcAft>
          <a:spcPct val="0"/>
        </a:spcAft>
        <a:defRPr sz="3000">
          <a:solidFill>
            <a:srgbClr val="1F497D"/>
          </a:solidFill>
          <a:latin typeface="Calibri" pitchFamily="34" charset="0"/>
        </a:defRPr>
      </a:lvl5pPr>
      <a:lvl6pPr marL="342794" algn="ctr" rtl="0" fontAlgn="base">
        <a:spcBef>
          <a:spcPct val="0"/>
        </a:spcBef>
        <a:spcAft>
          <a:spcPct val="0"/>
        </a:spcAft>
        <a:defRPr sz="3300">
          <a:solidFill>
            <a:schemeClr val="tx1"/>
          </a:solidFill>
          <a:latin typeface="Calibri" pitchFamily="34" charset="0"/>
        </a:defRPr>
      </a:lvl6pPr>
      <a:lvl7pPr marL="685587" algn="ctr" rtl="0" fontAlgn="base">
        <a:spcBef>
          <a:spcPct val="0"/>
        </a:spcBef>
        <a:spcAft>
          <a:spcPct val="0"/>
        </a:spcAft>
        <a:defRPr sz="3300">
          <a:solidFill>
            <a:schemeClr val="tx1"/>
          </a:solidFill>
          <a:latin typeface="Calibri" pitchFamily="34" charset="0"/>
        </a:defRPr>
      </a:lvl7pPr>
      <a:lvl8pPr marL="1028381" algn="ctr" rtl="0" fontAlgn="base">
        <a:spcBef>
          <a:spcPct val="0"/>
        </a:spcBef>
        <a:spcAft>
          <a:spcPct val="0"/>
        </a:spcAft>
        <a:defRPr sz="3300">
          <a:solidFill>
            <a:schemeClr val="tx1"/>
          </a:solidFill>
          <a:latin typeface="Calibri" pitchFamily="34" charset="0"/>
        </a:defRPr>
      </a:lvl8pPr>
      <a:lvl9pPr marL="1371173" algn="ctr" rtl="0" fontAlgn="base">
        <a:spcBef>
          <a:spcPct val="0"/>
        </a:spcBef>
        <a:spcAft>
          <a:spcPct val="0"/>
        </a:spcAft>
        <a:defRPr sz="3300">
          <a:solidFill>
            <a:schemeClr val="tx1"/>
          </a:solidFill>
          <a:latin typeface="Calibri" pitchFamily="34" charset="0"/>
        </a:defRPr>
      </a:lvl9pPr>
    </p:titleStyle>
    <p:bodyStyle>
      <a:lvl1pPr marL="257095" indent="-257095" algn="l" rtl="0" eaLnBrk="0" fontAlgn="base" hangingPunct="0">
        <a:spcBef>
          <a:spcPct val="20000"/>
        </a:spcBef>
        <a:spcAft>
          <a:spcPct val="0"/>
        </a:spcAft>
        <a:buFont typeface="Arial" charset="0"/>
        <a:buChar char="•"/>
        <a:defRPr sz="2025" kern="1200">
          <a:solidFill>
            <a:schemeClr val="tx1"/>
          </a:solidFill>
          <a:latin typeface="+mn-lt"/>
          <a:ea typeface="+mn-ea"/>
          <a:cs typeface="+mn-cs"/>
        </a:defRPr>
      </a:lvl1pPr>
      <a:lvl2pPr marL="557039" indent="-214245"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2pPr>
      <a:lvl3pPr marL="856985" indent="-171397" algn="l" rtl="0" eaLnBrk="0" fontAlgn="base" hangingPunct="0">
        <a:spcBef>
          <a:spcPct val="20000"/>
        </a:spcBef>
        <a:spcAft>
          <a:spcPct val="0"/>
        </a:spcAft>
        <a:buFont typeface="Arial" charset="0"/>
        <a:buChar char="•"/>
        <a:defRPr sz="1650" kern="1200">
          <a:solidFill>
            <a:schemeClr val="tx1"/>
          </a:solidFill>
          <a:latin typeface="+mn-lt"/>
          <a:ea typeface="+mn-ea"/>
          <a:cs typeface="+mn-cs"/>
        </a:defRPr>
      </a:lvl3pPr>
      <a:lvl4pPr marL="1199777" indent="-171397" algn="l" rtl="0" eaLnBrk="0" fontAlgn="base" hangingPunct="0">
        <a:spcBef>
          <a:spcPct val="20000"/>
        </a:spcBef>
        <a:spcAft>
          <a:spcPct val="0"/>
        </a:spcAft>
        <a:buFont typeface="Arial" charset="0"/>
        <a:buChar char="–"/>
        <a:defRPr sz="1650" kern="1200">
          <a:solidFill>
            <a:schemeClr val="tx1"/>
          </a:solidFill>
          <a:latin typeface="+mn-lt"/>
          <a:ea typeface="+mn-ea"/>
          <a:cs typeface="+mn-cs"/>
        </a:defRPr>
      </a:lvl4pPr>
      <a:lvl5pPr marL="1542570" indent="-171397" algn="l" rtl="0" eaLnBrk="0" fontAlgn="base" hangingPunct="0">
        <a:spcBef>
          <a:spcPct val="20000"/>
        </a:spcBef>
        <a:spcAft>
          <a:spcPct val="0"/>
        </a:spcAft>
        <a:buFont typeface="Arial" charset="0"/>
        <a:buChar char="»"/>
        <a:defRPr sz="1650" kern="1200">
          <a:solidFill>
            <a:schemeClr val="tx1"/>
          </a:solidFill>
          <a:latin typeface="+mn-lt"/>
          <a:ea typeface="+mn-ea"/>
          <a:cs typeface="+mn-cs"/>
        </a:defRPr>
      </a:lvl5pPr>
      <a:lvl6pPr marL="1885364" indent="-171397" algn="l" defTabSz="68558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157" indent="-171397" algn="l" defTabSz="68558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0951" indent="-171397" algn="l" defTabSz="68558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743" indent="-171397" algn="l" defTabSz="68558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r-FR"/>
      </a:defPPr>
      <a:lvl1pPr marL="0" algn="l" defTabSz="685587" rtl="0" eaLnBrk="1" latinLnBrk="0" hangingPunct="1">
        <a:defRPr sz="1350" kern="1200">
          <a:solidFill>
            <a:schemeClr val="tx1"/>
          </a:solidFill>
          <a:latin typeface="+mn-lt"/>
          <a:ea typeface="+mn-ea"/>
          <a:cs typeface="+mn-cs"/>
        </a:defRPr>
      </a:lvl1pPr>
      <a:lvl2pPr marL="342794" algn="l" defTabSz="685587" rtl="0" eaLnBrk="1" latinLnBrk="0" hangingPunct="1">
        <a:defRPr sz="1350" kern="1200">
          <a:solidFill>
            <a:schemeClr val="tx1"/>
          </a:solidFill>
          <a:latin typeface="+mn-lt"/>
          <a:ea typeface="+mn-ea"/>
          <a:cs typeface="+mn-cs"/>
        </a:defRPr>
      </a:lvl2pPr>
      <a:lvl3pPr marL="685587" algn="l" defTabSz="685587" rtl="0" eaLnBrk="1" latinLnBrk="0" hangingPunct="1">
        <a:defRPr sz="1350" kern="1200">
          <a:solidFill>
            <a:schemeClr val="tx1"/>
          </a:solidFill>
          <a:latin typeface="+mn-lt"/>
          <a:ea typeface="+mn-ea"/>
          <a:cs typeface="+mn-cs"/>
        </a:defRPr>
      </a:lvl3pPr>
      <a:lvl4pPr marL="1028381" algn="l" defTabSz="685587" rtl="0" eaLnBrk="1" latinLnBrk="0" hangingPunct="1">
        <a:defRPr sz="1350" kern="1200">
          <a:solidFill>
            <a:schemeClr val="tx1"/>
          </a:solidFill>
          <a:latin typeface="+mn-lt"/>
          <a:ea typeface="+mn-ea"/>
          <a:cs typeface="+mn-cs"/>
        </a:defRPr>
      </a:lvl4pPr>
      <a:lvl5pPr marL="1371173" algn="l" defTabSz="685587" rtl="0" eaLnBrk="1" latinLnBrk="0" hangingPunct="1">
        <a:defRPr sz="1350" kern="1200">
          <a:solidFill>
            <a:schemeClr val="tx1"/>
          </a:solidFill>
          <a:latin typeface="+mn-lt"/>
          <a:ea typeface="+mn-ea"/>
          <a:cs typeface="+mn-cs"/>
        </a:defRPr>
      </a:lvl5pPr>
      <a:lvl6pPr marL="1713967" algn="l" defTabSz="685587" rtl="0" eaLnBrk="1" latinLnBrk="0" hangingPunct="1">
        <a:defRPr sz="1350" kern="1200">
          <a:solidFill>
            <a:schemeClr val="tx1"/>
          </a:solidFill>
          <a:latin typeface="+mn-lt"/>
          <a:ea typeface="+mn-ea"/>
          <a:cs typeface="+mn-cs"/>
        </a:defRPr>
      </a:lvl6pPr>
      <a:lvl7pPr marL="2056760" algn="l" defTabSz="685587" rtl="0" eaLnBrk="1" latinLnBrk="0" hangingPunct="1">
        <a:defRPr sz="1350" kern="1200">
          <a:solidFill>
            <a:schemeClr val="tx1"/>
          </a:solidFill>
          <a:latin typeface="+mn-lt"/>
          <a:ea typeface="+mn-ea"/>
          <a:cs typeface="+mn-cs"/>
        </a:defRPr>
      </a:lvl7pPr>
      <a:lvl8pPr marL="2399553" algn="l" defTabSz="685587" rtl="0" eaLnBrk="1" latinLnBrk="0" hangingPunct="1">
        <a:defRPr sz="1350" kern="1200">
          <a:solidFill>
            <a:schemeClr val="tx1"/>
          </a:solidFill>
          <a:latin typeface="+mn-lt"/>
          <a:ea typeface="+mn-ea"/>
          <a:cs typeface="+mn-cs"/>
        </a:defRPr>
      </a:lvl8pPr>
      <a:lvl9pPr marL="2742347" algn="l" defTabSz="68558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38.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43.png"/><Relationship Id="rId5" Type="http://schemas.microsoft.com/office/2007/relationships/hdphoto" Target="../media/hdphoto1.wdp"/><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havochvatten.se/" TargetMode="Externa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466" y="267494"/>
            <a:ext cx="4617674" cy="4617674"/>
          </a:xfrm>
          <a:prstGeom prst="rect">
            <a:avLst/>
          </a:prstGeom>
        </p:spPr>
      </p:pic>
      <p:sp>
        <p:nvSpPr>
          <p:cNvPr id="2" name="textruta 1"/>
          <p:cNvSpPr txBox="1"/>
          <p:nvPr/>
        </p:nvSpPr>
        <p:spPr>
          <a:xfrm>
            <a:off x="4805470" y="3425804"/>
            <a:ext cx="2742802" cy="1169551"/>
          </a:xfrm>
          <a:prstGeom prst="rect">
            <a:avLst/>
          </a:prstGeom>
          <a:noFill/>
        </p:spPr>
        <p:txBody>
          <a:bodyPr wrap="none" rtlCol="0">
            <a:spAutoFit/>
          </a:bodyPr>
          <a:lstStyle/>
          <a:p>
            <a:r>
              <a:rPr lang="sv-SE" sz="1400" dirty="0" smtClean="0">
                <a:solidFill>
                  <a:srgbClr val="007CC8"/>
                </a:solidFill>
                <a:latin typeface="+mj-lt"/>
                <a:ea typeface="+mj-ea"/>
                <a:cs typeface="+mj-cs"/>
              </a:rPr>
              <a:t>Jakob Granit, PhD</a:t>
            </a:r>
            <a:endParaRPr lang="sv-SE" sz="1400" dirty="0">
              <a:solidFill>
                <a:srgbClr val="007CC8"/>
              </a:solidFill>
              <a:latin typeface="+mj-lt"/>
              <a:ea typeface="+mj-ea"/>
              <a:cs typeface="+mj-cs"/>
            </a:endParaRPr>
          </a:p>
          <a:p>
            <a:r>
              <a:rPr lang="sv-SE" sz="1400" dirty="0">
                <a:solidFill>
                  <a:srgbClr val="007CC8"/>
                </a:solidFill>
                <a:latin typeface="+mj-lt"/>
                <a:ea typeface="+mj-ea"/>
                <a:cs typeface="+mj-cs"/>
              </a:rPr>
              <a:t>Director </a:t>
            </a:r>
            <a:r>
              <a:rPr lang="sv-SE" sz="1400" dirty="0" smtClean="0">
                <a:solidFill>
                  <a:srgbClr val="007CC8"/>
                </a:solidFill>
                <a:latin typeface="+mj-lt"/>
                <a:ea typeface="+mj-ea"/>
                <a:cs typeface="+mj-cs"/>
              </a:rPr>
              <a:t>General</a:t>
            </a:r>
          </a:p>
          <a:p>
            <a:endParaRPr lang="sv-SE" sz="1400" dirty="0">
              <a:solidFill>
                <a:srgbClr val="007CC8"/>
              </a:solidFill>
              <a:latin typeface="+mj-lt"/>
              <a:ea typeface="+mj-ea"/>
              <a:cs typeface="+mj-cs"/>
            </a:endParaRPr>
          </a:p>
          <a:p>
            <a:r>
              <a:rPr lang="sv-SE" sz="1400" dirty="0">
                <a:solidFill>
                  <a:srgbClr val="007CC8"/>
                </a:solidFill>
                <a:latin typeface="+mj-lt"/>
                <a:ea typeface="+mj-ea"/>
                <a:cs typeface="+mj-cs"/>
              </a:rPr>
              <a:t>Swedish Agency for </a:t>
            </a:r>
            <a:endParaRPr lang="sv-SE" sz="1400" dirty="0" smtClean="0">
              <a:solidFill>
                <a:srgbClr val="007CC8"/>
              </a:solidFill>
              <a:latin typeface="+mj-lt"/>
              <a:ea typeface="+mj-ea"/>
              <a:cs typeface="+mj-cs"/>
            </a:endParaRPr>
          </a:p>
          <a:p>
            <a:r>
              <a:rPr lang="sv-SE" sz="1400" dirty="0" smtClean="0">
                <a:solidFill>
                  <a:srgbClr val="007CC8"/>
                </a:solidFill>
                <a:latin typeface="+mj-lt"/>
                <a:ea typeface="+mj-ea"/>
                <a:cs typeface="+mj-cs"/>
              </a:rPr>
              <a:t>Marine and </a:t>
            </a:r>
            <a:r>
              <a:rPr lang="sv-SE" sz="1400" dirty="0" err="1">
                <a:solidFill>
                  <a:srgbClr val="007CC8"/>
                </a:solidFill>
                <a:latin typeface="+mj-lt"/>
                <a:ea typeface="+mj-ea"/>
                <a:cs typeface="+mj-cs"/>
              </a:rPr>
              <a:t>Water</a:t>
            </a:r>
            <a:r>
              <a:rPr lang="sv-SE" sz="1400" dirty="0">
                <a:solidFill>
                  <a:srgbClr val="007CC8"/>
                </a:solidFill>
                <a:latin typeface="+mj-lt"/>
                <a:ea typeface="+mj-ea"/>
                <a:cs typeface="+mj-cs"/>
              </a:rPr>
              <a:t>  Management</a:t>
            </a:r>
          </a:p>
        </p:txBody>
      </p:sp>
      <p:pic>
        <p:nvPicPr>
          <p:cNvPr id="7" name="Bildobjekt 6" descr="\\hav.havochvatten.se\hav\root\users\robalm\Desktop\swam-logo-cyan-black-377x119px.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6256" y="519182"/>
            <a:ext cx="1559315" cy="456536"/>
          </a:xfrm>
          <a:prstGeom prst="rect">
            <a:avLst/>
          </a:prstGeom>
          <a:noFill/>
          <a:ln>
            <a:noFill/>
          </a:ln>
        </p:spPr>
      </p:pic>
      <p:sp>
        <p:nvSpPr>
          <p:cNvPr id="3" name="Rektangel 2"/>
          <p:cNvSpPr/>
          <p:nvPr/>
        </p:nvSpPr>
        <p:spPr>
          <a:xfrm>
            <a:off x="4751478" y="1347614"/>
            <a:ext cx="4572000" cy="1680588"/>
          </a:xfrm>
          <a:prstGeom prst="rect">
            <a:avLst/>
          </a:prstGeom>
        </p:spPr>
        <p:txBody>
          <a:bodyPr>
            <a:spAutoFit/>
          </a:bodyPr>
          <a:lstStyle/>
          <a:p>
            <a:pPr>
              <a:lnSpc>
                <a:spcPct val="107000"/>
              </a:lnSpc>
              <a:spcAft>
                <a:spcPts val="800"/>
              </a:spcAft>
            </a:pPr>
            <a:r>
              <a:rPr lang="sv-SE" sz="2400" dirty="0" smtClean="0">
                <a:solidFill>
                  <a:srgbClr val="007CC8"/>
                </a:solidFill>
                <a:latin typeface="+mj-lt"/>
                <a:ea typeface="+mj-ea"/>
                <a:cs typeface="+mj-cs"/>
              </a:rPr>
              <a:t>Source to Sea </a:t>
            </a:r>
            <a:r>
              <a:rPr lang="sv-SE" sz="2400" dirty="0" err="1" smtClean="0">
                <a:solidFill>
                  <a:srgbClr val="007CC8"/>
                </a:solidFill>
                <a:latin typeface="+mj-lt"/>
                <a:ea typeface="+mj-ea"/>
                <a:cs typeface="+mj-cs"/>
              </a:rPr>
              <a:t>Opportunities</a:t>
            </a:r>
            <a:r>
              <a:rPr lang="sv-SE" sz="2400" dirty="0" smtClean="0">
                <a:solidFill>
                  <a:srgbClr val="007CC8"/>
                </a:solidFill>
                <a:latin typeface="+mj-lt"/>
                <a:ea typeface="+mj-ea"/>
                <a:cs typeface="+mj-cs"/>
              </a:rPr>
              <a:t> </a:t>
            </a:r>
            <a:br>
              <a:rPr lang="sv-SE" sz="2400" dirty="0" smtClean="0">
                <a:solidFill>
                  <a:srgbClr val="007CC8"/>
                </a:solidFill>
                <a:latin typeface="+mj-lt"/>
                <a:ea typeface="+mj-ea"/>
                <a:cs typeface="+mj-cs"/>
              </a:rPr>
            </a:br>
            <a:r>
              <a:rPr lang="sv-SE" sz="2400" dirty="0" smtClean="0">
                <a:solidFill>
                  <a:srgbClr val="007CC8"/>
                </a:solidFill>
                <a:latin typeface="+mj-lt"/>
                <a:ea typeface="+mj-ea"/>
                <a:cs typeface="+mj-cs"/>
              </a:rPr>
              <a:t>in the </a:t>
            </a:r>
            <a:r>
              <a:rPr lang="sv-SE" sz="2400" dirty="0" err="1" smtClean="0">
                <a:solidFill>
                  <a:srgbClr val="007CC8"/>
                </a:solidFill>
                <a:latin typeface="+mj-lt"/>
                <a:ea typeface="+mj-ea"/>
                <a:cs typeface="+mj-cs"/>
              </a:rPr>
              <a:t>Asia</a:t>
            </a:r>
            <a:r>
              <a:rPr lang="sv-SE" sz="2400" dirty="0" smtClean="0">
                <a:solidFill>
                  <a:srgbClr val="007CC8"/>
                </a:solidFill>
                <a:latin typeface="+mj-lt"/>
                <a:ea typeface="+mj-ea"/>
                <a:cs typeface="+mj-cs"/>
              </a:rPr>
              <a:t>-Pacific Region </a:t>
            </a:r>
            <a:endParaRPr lang="sv-SE" sz="2400" dirty="0">
              <a:solidFill>
                <a:srgbClr val="007CC8"/>
              </a:solidFill>
              <a:latin typeface="+mj-lt"/>
              <a:ea typeface="+mj-ea"/>
              <a:cs typeface="+mj-cs"/>
            </a:endParaRPr>
          </a:p>
          <a:p>
            <a:pPr>
              <a:lnSpc>
                <a:spcPct val="107000"/>
              </a:lnSpc>
              <a:spcAft>
                <a:spcPts val="800"/>
              </a:spcAft>
            </a:pPr>
            <a:r>
              <a:rPr lang="en-US" dirty="0" smtClean="0">
                <a:solidFill>
                  <a:srgbClr val="007CC8"/>
                </a:solidFill>
                <a:latin typeface="+mj-lt"/>
                <a:ea typeface="+mj-ea"/>
                <a:cs typeface="+mj-cs"/>
              </a:rPr>
              <a:t>The 3</a:t>
            </a:r>
            <a:r>
              <a:rPr lang="en-US" baseline="30000" dirty="0" smtClean="0">
                <a:solidFill>
                  <a:srgbClr val="007CC8"/>
                </a:solidFill>
                <a:latin typeface="+mj-lt"/>
                <a:ea typeface="+mj-ea"/>
                <a:cs typeface="+mj-cs"/>
              </a:rPr>
              <a:t>rd</a:t>
            </a:r>
            <a:r>
              <a:rPr lang="en-US" dirty="0" smtClean="0">
                <a:solidFill>
                  <a:srgbClr val="007CC8"/>
                </a:solidFill>
                <a:latin typeface="+mj-lt"/>
                <a:ea typeface="+mj-ea"/>
                <a:cs typeface="+mj-cs"/>
              </a:rPr>
              <a:t> Asia-Pacific Water Summit</a:t>
            </a:r>
          </a:p>
          <a:p>
            <a:pPr>
              <a:lnSpc>
                <a:spcPct val="107000"/>
              </a:lnSpc>
              <a:spcAft>
                <a:spcPts val="800"/>
              </a:spcAft>
            </a:pPr>
            <a:r>
              <a:rPr lang="en-US" dirty="0" smtClean="0">
                <a:solidFill>
                  <a:srgbClr val="007CC8"/>
                </a:solidFill>
                <a:latin typeface="+mj-lt"/>
                <a:ea typeface="+mj-ea"/>
                <a:cs typeface="+mj-cs"/>
              </a:rPr>
              <a:t>11-12 December, 2017</a:t>
            </a:r>
            <a:endParaRPr lang="sv-SE" dirty="0">
              <a:solidFill>
                <a:srgbClr val="007CC8"/>
              </a:solidFill>
              <a:latin typeface="+mj-lt"/>
              <a:ea typeface="+mj-ea"/>
              <a:cs typeface="+mj-cs"/>
            </a:endParaRPr>
          </a:p>
        </p:txBody>
      </p:sp>
    </p:spTree>
    <p:extLst>
      <p:ext uri="{BB962C8B-B14F-4D97-AF65-F5344CB8AC3E}">
        <p14:creationId xmlns:p14="http://schemas.microsoft.com/office/powerpoint/2010/main" val="2683139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ubrik 1"/>
          <p:cNvSpPr>
            <a:spLocks noGrp="1"/>
          </p:cNvSpPr>
          <p:nvPr>
            <p:ph type="title"/>
          </p:nvPr>
        </p:nvSpPr>
        <p:spPr>
          <a:xfrm>
            <a:off x="539552" y="-204398"/>
            <a:ext cx="8481817" cy="900000"/>
          </a:xfrm>
        </p:spPr>
        <p:txBody>
          <a:bodyPr>
            <a:noAutofit/>
          </a:bodyPr>
          <a:lstStyle/>
          <a:p>
            <a:r>
              <a:rPr lang="sv-SE" sz="2400" dirty="0" smtClean="0">
                <a:solidFill>
                  <a:srgbClr val="007CC8"/>
                </a:solidFill>
                <a:latin typeface="Arial" panose="020B0604020202020204" pitchFamily="34" charset="0"/>
                <a:cs typeface="Arial" panose="020B0604020202020204" pitchFamily="34" charset="0"/>
              </a:rPr>
              <a:t>State </a:t>
            </a:r>
            <a:r>
              <a:rPr lang="sv-SE" sz="2400" dirty="0" err="1">
                <a:solidFill>
                  <a:srgbClr val="007CC8"/>
                </a:solidFill>
                <a:latin typeface="Arial" panose="020B0604020202020204" pitchFamily="34" charset="0"/>
                <a:cs typeface="Arial" panose="020B0604020202020204" pitchFamily="34" charset="0"/>
              </a:rPr>
              <a:t>of</a:t>
            </a:r>
            <a:r>
              <a:rPr lang="sv-SE" sz="2400" dirty="0">
                <a:solidFill>
                  <a:srgbClr val="007CC8"/>
                </a:solidFill>
                <a:latin typeface="Arial" panose="020B0604020202020204" pitchFamily="34" charset="0"/>
                <a:cs typeface="Arial" panose="020B0604020202020204" pitchFamily="34" charset="0"/>
              </a:rPr>
              <a:t> the Baltic Sea </a:t>
            </a:r>
            <a:r>
              <a:rPr lang="sv-SE" sz="2400" dirty="0" smtClean="0">
                <a:solidFill>
                  <a:srgbClr val="007CC8"/>
                </a:solidFill>
                <a:latin typeface="Arial" panose="020B0604020202020204" pitchFamily="34" charset="0"/>
                <a:cs typeface="Arial" panose="020B0604020202020204" pitchFamily="34" charset="0"/>
              </a:rPr>
              <a:t>in 2016</a:t>
            </a:r>
            <a:endParaRPr lang="sv-SE" sz="2400" dirty="0">
              <a:solidFill>
                <a:srgbClr val="007CC8"/>
              </a:solidFill>
              <a:latin typeface="Arial" panose="020B0604020202020204" pitchFamily="34" charset="0"/>
              <a:cs typeface="Arial" panose="020B0604020202020204" pitchFamily="34" charset="0"/>
            </a:endParaRPr>
          </a:p>
        </p:txBody>
      </p:sp>
      <p:sp>
        <p:nvSpPr>
          <p:cNvPr id="6" name="Platshållare för innehåll 2"/>
          <p:cNvSpPr>
            <a:spLocks noGrp="1"/>
          </p:cNvSpPr>
          <p:nvPr>
            <p:ph idx="1"/>
          </p:nvPr>
        </p:nvSpPr>
        <p:spPr>
          <a:xfrm>
            <a:off x="395536" y="771550"/>
            <a:ext cx="4968552" cy="4091305"/>
          </a:xfrm>
        </p:spPr>
        <p:txBody>
          <a:bodyPr>
            <a:noAutofit/>
          </a:bodyPr>
          <a:lstStyle/>
          <a:p>
            <a:pPr marL="342900" indent="-342900">
              <a:buFont typeface="Arial" panose="020B0604020202020204" pitchFamily="34" charset="0"/>
              <a:buChar char="•"/>
            </a:pPr>
            <a:r>
              <a:rPr lang="en-US" sz="1800" dirty="0"/>
              <a:t>Eutrophication </a:t>
            </a:r>
            <a:r>
              <a:rPr lang="en-US" sz="1800" dirty="0" smtClean="0"/>
              <a:t>significant</a:t>
            </a:r>
          </a:p>
          <a:p>
            <a:pPr marL="703263" lvl="1" indent="-342900"/>
            <a:r>
              <a:rPr lang="en-US" sz="1400" dirty="0"/>
              <a:t>Inputs from land is decreasing</a:t>
            </a:r>
          </a:p>
          <a:p>
            <a:pPr marL="342900" indent="-342900">
              <a:buFont typeface="Arial" panose="020B0604020202020204" pitchFamily="34" charset="0"/>
              <a:buChar char="•"/>
            </a:pPr>
            <a:r>
              <a:rPr lang="sv-SE" sz="1800" dirty="0" err="1"/>
              <a:t>Biodiversity</a:t>
            </a:r>
            <a:r>
              <a:rPr lang="sv-SE" sz="1800" dirty="0"/>
              <a:t> status </a:t>
            </a:r>
            <a:r>
              <a:rPr lang="sv-SE" sz="1800" dirty="0" smtClean="0"/>
              <a:t>is </a:t>
            </a:r>
            <a:r>
              <a:rPr lang="en-US" sz="1800" dirty="0" smtClean="0"/>
              <a:t>inadequate </a:t>
            </a:r>
          </a:p>
          <a:p>
            <a:pPr marL="703263" lvl="1" indent="-342900"/>
            <a:r>
              <a:rPr lang="en-US" sz="1400" dirty="0"/>
              <a:t>Only 3/8 of fish stocks assessed achieve good status</a:t>
            </a:r>
          </a:p>
          <a:p>
            <a:pPr marL="342900" indent="-342900">
              <a:buFont typeface="Arial" panose="020B0604020202020204" pitchFamily="34" charset="0"/>
              <a:buChar char="•"/>
            </a:pPr>
            <a:r>
              <a:rPr lang="en-US" sz="1800" dirty="0"/>
              <a:t>Hazardous substances </a:t>
            </a:r>
            <a:r>
              <a:rPr lang="en-US" sz="1800" dirty="0" smtClean="0"/>
              <a:t>status is </a:t>
            </a:r>
            <a:r>
              <a:rPr lang="en-US" sz="1800" dirty="0"/>
              <a:t>elevated</a:t>
            </a:r>
          </a:p>
          <a:p>
            <a:pPr marL="646113" lvl="1" indent="-285750"/>
            <a:r>
              <a:rPr lang="en-US" sz="1400" dirty="0"/>
              <a:t>EU Ban 2001 on selling fatty fish as food and animal feed</a:t>
            </a:r>
          </a:p>
          <a:p>
            <a:pPr marL="342900" indent="-342900">
              <a:buFont typeface="Arial" panose="020B0604020202020204" pitchFamily="34" charset="0"/>
              <a:buChar char="•"/>
            </a:pPr>
            <a:r>
              <a:rPr lang="en-US" sz="1800" dirty="0"/>
              <a:t>Many emerging issues</a:t>
            </a:r>
          </a:p>
          <a:p>
            <a:pPr marL="646113" lvl="1" indent="-285750"/>
            <a:r>
              <a:rPr lang="en-US" sz="1400" dirty="0"/>
              <a:t>Marine litter (plastics), pharmaceutical residues, underwater sound, health of fish stocks &amp; marine mammals, non-indigenous species, sea transport, toxic sediments, climate change ….</a:t>
            </a:r>
          </a:p>
          <a:p>
            <a:pPr marL="342900" indent="-342900">
              <a:buFont typeface="Arial" panose="020B0604020202020204" pitchFamily="34" charset="0"/>
              <a:buChar char="•"/>
            </a:pPr>
            <a:r>
              <a:rPr lang="en-US" sz="1800" dirty="0" smtClean="0"/>
              <a:t>Major </a:t>
            </a:r>
            <a:r>
              <a:rPr lang="en-US" sz="1800" dirty="0"/>
              <a:t>restoration needs </a:t>
            </a:r>
            <a:r>
              <a:rPr lang="en-US" sz="1800" dirty="0" smtClean="0"/>
              <a:t>in watersheds</a:t>
            </a:r>
            <a:endParaRPr lang="en-US" sz="1800" dirty="0"/>
          </a:p>
          <a:p>
            <a:pPr lvl="1"/>
            <a:endParaRPr lang="en-US" sz="1600" dirty="0"/>
          </a:p>
        </p:txBody>
      </p:sp>
      <p:pic>
        <p:nvPicPr>
          <p:cNvPr id="7" name="Bildobjekt 6"/>
          <p:cNvPicPr>
            <a:picLocks noChangeAspect="1"/>
          </p:cNvPicPr>
          <p:nvPr/>
        </p:nvPicPr>
        <p:blipFill>
          <a:blip r:embed="rId3"/>
          <a:stretch>
            <a:fillRect/>
          </a:stretch>
        </p:blipFill>
        <p:spPr>
          <a:xfrm>
            <a:off x="5801315" y="695602"/>
            <a:ext cx="3104428" cy="4032448"/>
          </a:xfrm>
          <a:prstGeom prst="rect">
            <a:avLst/>
          </a:prstGeom>
        </p:spPr>
      </p:pic>
      <p:sp>
        <p:nvSpPr>
          <p:cNvPr id="8" name="textruta 7"/>
          <p:cNvSpPr txBox="1"/>
          <p:nvPr/>
        </p:nvSpPr>
        <p:spPr>
          <a:xfrm>
            <a:off x="5729307" y="4797099"/>
            <a:ext cx="3235181" cy="246221"/>
          </a:xfrm>
          <a:prstGeom prst="rect">
            <a:avLst/>
          </a:prstGeom>
          <a:noFill/>
        </p:spPr>
        <p:txBody>
          <a:bodyPr wrap="none" rtlCol="0">
            <a:spAutoFit/>
          </a:bodyPr>
          <a:lstStyle/>
          <a:p>
            <a:r>
              <a:rPr lang="sv-SE" sz="1000" dirty="0" smtClean="0"/>
              <a:t>V1 HELCOM </a:t>
            </a:r>
            <a:r>
              <a:rPr lang="sv-SE" sz="1000" dirty="0"/>
              <a:t>S</a:t>
            </a:r>
            <a:r>
              <a:rPr lang="sv-SE" sz="1000" dirty="0" smtClean="0"/>
              <a:t>tate </a:t>
            </a:r>
            <a:r>
              <a:rPr lang="sv-SE" sz="1000" dirty="0" err="1" smtClean="0"/>
              <a:t>of</a:t>
            </a:r>
            <a:r>
              <a:rPr lang="sv-SE" sz="1000" dirty="0" smtClean="0"/>
              <a:t> the Baltic Sea </a:t>
            </a:r>
            <a:r>
              <a:rPr lang="sv-SE" sz="1000" dirty="0" err="1" smtClean="0"/>
              <a:t>report</a:t>
            </a:r>
            <a:r>
              <a:rPr lang="sv-SE" sz="1000" dirty="0" smtClean="0"/>
              <a:t> 11.07.2017</a:t>
            </a:r>
            <a:endParaRPr lang="sv-SE" sz="1000" dirty="0"/>
          </a:p>
        </p:txBody>
      </p:sp>
    </p:spTree>
    <p:extLst>
      <p:ext uri="{BB962C8B-B14F-4D97-AF65-F5344CB8AC3E}">
        <p14:creationId xmlns:p14="http://schemas.microsoft.com/office/powerpoint/2010/main" val="3951620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107504" y="89654"/>
            <a:ext cx="8640960" cy="807914"/>
          </a:xfrm>
          <a:prstGeom prst="rect">
            <a:avLst/>
          </a:prstGeom>
          <a:noFill/>
          <a:ln w="9525">
            <a:noFill/>
            <a:miter lim="800000"/>
            <a:headEnd/>
            <a:tailEnd/>
          </a:ln>
        </p:spPr>
        <p:txBody>
          <a:bodyPr vert="horz" wrap="square" lIns="68558" tIns="34280" rIns="68558" bIns="34280" numCol="1" anchor="ctr" anchorCtr="0" compatLnSpc="1">
            <a:prstTxWarp prst="textNoShape">
              <a:avLst/>
            </a:prstTxWarp>
            <a:noAutofit/>
          </a:bodyPr>
          <a:lstStyle/>
          <a:p>
            <a:pPr marL="0" marR="0" lvl="0" indent="0" algn="ctr" defTabSz="685587" rtl="0" eaLnBrk="0" fontAlgn="base" latinLnBrk="0" hangingPunct="0">
              <a:lnSpc>
                <a:spcPct val="100000"/>
              </a:lnSpc>
              <a:spcBef>
                <a:spcPct val="0"/>
              </a:spcBef>
              <a:spcAft>
                <a:spcPct val="0"/>
              </a:spcAft>
              <a:buClrTx/>
              <a:buSzTx/>
              <a:buFontTx/>
              <a:buNone/>
              <a:tabLst/>
              <a:defRPr/>
            </a:pPr>
            <a:r>
              <a:rPr lang="sv-SE" sz="2400" dirty="0" err="1">
                <a:solidFill>
                  <a:srgbClr val="007CC8"/>
                </a:solidFill>
                <a:latin typeface="Arial" panose="020B0604020202020204" pitchFamily="34" charset="0"/>
                <a:ea typeface="+mj-ea"/>
                <a:cs typeface="Arial" panose="020B0604020202020204" pitchFamily="34" charset="0"/>
              </a:rPr>
              <a:t>Globally</a:t>
            </a:r>
            <a:r>
              <a:rPr lang="sv-SE" sz="2400" dirty="0">
                <a:solidFill>
                  <a:srgbClr val="007CC8"/>
                </a:solidFill>
                <a:latin typeface="Arial" panose="020B0604020202020204" pitchFamily="34" charset="0"/>
                <a:ea typeface="+mj-ea"/>
                <a:cs typeface="Arial" panose="020B0604020202020204" pitchFamily="34" charset="0"/>
              </a:rPr>
              <a:t> </a:t>
            </a:r>
            <a:r>
              <a:rPr lang="sv-SE" sz="2400" dirty="0" err="1" smtClean="0">
                <a:solidFill>
                  <a:srgbClr val="007CC8"/>
                </a:solidFill>
                <a:latin typeface="Arial" panose="020B0604020202020204" pitchFamily="34" charset="0"/>
                <a:ea typeface="+mj-ea"/>
                <a:cs typeface="Arial" panose="020B0604020202020204" pitchFamily="34" charset="0"/>
              </a:rPr>
              <a:t>virtually</a:t>
            </a:r>
            <a:r>
              <a:rPr lang="sv-SE" sz="2400" dirty="0" smtClean="0">
                <a:solidFill>
                  <a:srgbClr val="007CC8"/>
                </a:solidFill>
                <a:latin typeface="Arial" panose="020B0604020202020204" pitchFamily="34" charset="0"/>
                <a:ea typeface="+mj-ea"/>
                <a:cs typeface="Arial" panose="020B0604020202020204" pitchFamily="34" charset="0"/>
              </a:rPr>
              <a:t> </a:t>
            </a:r>
            <a:r>
              <a:rPr lang="sv-SE" sz="2400" dirty="0">
                <a:solidFill>
                  <a:srgbClr val="007CC8"/>
                </a:solidFill>
                <a:latin typeface="Arial" panose="020B0604020202020204" pitchFamily="34" charset="0"/>
                <a:ea typeface="+mj-ea"/>
                <a:cs typeface="Arial" panose="020B0604020202020204" pitchFamily="34" charset="0"/>
              </a:rPr>
              <a:t>no marine area is unaffected by </a:t>
            </a:r>
            <a:r>
              <a:rPr lang="sv-SE" sz="2400" dirty="0" err="1">
                <a:solidFill>
                  <a:srgbClr val="007CC8"/>
                </a:solidFill>
                <a:latin typeface="Arial" panose="020B0604020202020204" pitchFamily="34" charset="0"/>
                <a:ea typeface="+mj-ea"/>
                <a:cs typeface="Arial" panose="020B0604020202020204" pitchFamily="34" charset="0"/>
              </a:rPr>
              <a:t>anthropogenic</a:t>
            </a:r>
            <a:r>
              <a:rPr lang="sv-SE" sz="2400" dirty="0">
                <a:solidFill>
                  <a:srgbClr val="007CC8"/>
                </a:solidFill>
                <a:latin typeface="Arial" panose="020B0604020202020204" pitchFamily="34" charset="0"/>
                <a:ea typeface="+mj-ea"/>
                <a:cs typeface="Arial" panose="020B0604020202020204" pitchFamily="34" charset="0"/>
              </a:rPr>
              <a:t> </a:t>
            </a:r>
            <a:r>
              <a:rPr lang="sv-SE" sz="2400" dirty="0" err="1" smtClean="0">
                <a:solidFill>
                  <a:srgbClr val="007CC8"/>
                </a:solidFill>
                <a:latin typeface="Arial" panose="020B0604020202020204" pitchFamily="34" charset="0"/>
                <a:ea typeface="+mj-ea"/>
                <a:cs typeface="Arial" panose="020B0604020202020204" pitchFamily="34" charset="0"/>
              </a:rPr>
              <a:t>activities</a:t>
            </a:r>
            <a:r>
              <a:rPr lang="sv-SE" sz="2400" dirty="0" smtClean="0">
                <a:solidFill>
                  <a:srgbClr val="007CC8"/>
                </a:solidFill>
                <a:latin typeface="Arial" panose="020B0604020202020204" pitchFamily="34" charset="0"/>
                <a:ea typeface="+mj-ea"/>
                <a:cs typeface="Arial" panose="020B0604020202020204" pitchFamily="34" charset="0"/>
              </a:rPr>
              <a:t> </a:t>
            </a:r>
            <a:r>
              <a:rPr lang="sv-SE" sz="2400" dirty="0" err="1" smtClean="0">
                <a:solidFill>
                  <a:srgbClr val="007CC8"/>
                </a:solidFill>
                <a:latin typeface="Arial" panose="020B0604020202020204" pitchFamily="34" charset="0"/>
                <a:ea typeface="+mj-ea"/>
                <a:cs typeface="Arial" panose="020B0604020202020204" pitchFamily="34" charset="0"/>
              </a:rPr>
              <a:t>primarily</a:t>
            </a:r>
            <a:r>
              <a:rPr lang="sv-SE" sz="2400" dirty="0" smtClean="0">
                <a:solidFill>
                  <a:srgbClr val="007CC8"/>
                </a:solidFill>
                <a:latin typeface="Arial" panose="020B0604020202020204" pitchFamily="34" charset="0"/>
                <a:ea typeface="+mj-ea"/>
                <a:cs typeface="Arial" panose="020B0604020202020204" pitchFamily="34" charset="0"/>
              </a:rPr>
              <a:t> from land</a:t>
            </a:r>
            <a:endParaRPr lang="sv-SE" sz="2400" dirty="0">
              <a:solidFill>
                <a:srgbClr val="007CC8"/>
              </a:solidFill>
              <a:latin typeface="Arial" panose="020B0604020202020204" pitchFamily="34" charset="0"/>
              <a:ea typeface="+mj-ea"/>
              <a:cs typeface="Arial" panose="020B0604020202020204" pitchFamily="34" charset="0"/>
            </a:endParaRPr>
          </a:p>
        </p:txBody>
      </p:sp>
      <p:sp>
        <p:nvSpPr>
          <p:cNvPr id="2" name="Rectangle 1"/>
          <p:cNvSpPr/>
          <p:nvPr/>
        </p:nvSpPr>
        <p:spPr>
          <a:xfrm>
            <a:off x="543556" y="4623075"/>
            <a:ext cx="1709398" cy="207729"/>
          </a:xfrm>
          <a:prstGeom prst="rect">
            <a:avLst/>
          </a:prstGeom>
        </p:spPr>
        <p:txBody>
          <a:bodyPr wrap="none" lIns="68558" tIns="34280" rIns="68558" bIns="34280">
            <a:spAutoFit/>
          </a:bodyPr>
          <a:lstStyle/>
          <a:p>
            <a:pPr marL="0" marR="0" lvl="0" indent="0" algn="ctr" defTabSz="685587" rtl="0" eaLnBrk="1" fontAlgn="base" latinLnBrk="0" hangingPunct="1">
              <a:lnSpc>
                <a:spcPct val="100000"/>
              </a:lnSpc>
              <a:spcBef>
                <a:spcPct val="0"/>
              </a:spcBef>
              <a:spcAft>
                <a:spcPct val="0"/>
              </a:spcAft>
              <a:buClrTx/>
              <a:buSzTx/>
              <a:buFontTx/>
              <a:buNone/>
              <a:tabLst/>
              <a:defRPr/>
            </a:pPr>
            <a:r>
              <a:rPr kumimoji="0" lang="sv-SE" sz="900" b="0" i="0" u="none" strike="noStrike" kern="1200" cap="none" spc="0" normalizeH="0" baseline="0" noProof="0" dirty="0">
                <a:ln>
                  <a:noFill/>
                </a:ln>
                <a:solidFill>
                  <a:prstClr val="black"/>
                </a:solidFill>
                <a:effectLst/>
                <a:uLnTx/>
                <a:uFillTx/>
                <a:latin typeface="Arial" charset="0"/>
                <a:ea typeface="+mn-ea"/>
                <a:cs typeface="Arial" charset="0"/>
              </a:rPr>
              <a:t>(Based on Halpern et al, 2008)</a:t>
            </a:r>
          </a:p>
        </p:txBody>
      </p:sp>
      <p:pic>
        <p:nvPicPr>
          <p:cNvPr id="8" name="Bildobjekt 7" descr="http://ebm.nceas.ucsb.edu/GlobalMarine/models/model/jpg/model_high_res.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121822"/>
            <a:ext cx="4820532" cy="3407608"/>
          </a:xfrm>
          <a:prstGeom prst="rect">
            <a:avLst/>
          </a:prstGeom>
          <a:noFill/>
          <a:ln>
            <a:noFill/>
          </a:ln>
        </p:spPr>
      </p:pic>
      <p:pic>
        <p:nvPicPr>
          <p:cNvPr id="6" name="Bildobjekt 5"/>
          <p:cNvPicPr>
            <a:picLocks noChangeAspect="1"/>
          </p:cNvPicPr>
          <p:nvPr/>
        </p:nvPicPr>
        <p:blipFill>
          <a:blip r:embed="rId4"/>
          <a:stretch>
            <a:fillRect/>
          </a:stretch>
        </p:blipFill>
        <p:spPr>
          <a:xfrm>
            <a:off x="5191939" y="1169478"/>
            <a:ext cx="3842328" cy="3001687"/>
          </a:xfrm>
          <a:prstGeom prst="rect">
            <a:avLst/>
          </a:prstGeom>
        </p:spPr>
      </p:pic>
      <p:sp>
        <p:nvSpPr>
          <p:cNvPr id="7" name="textruta 6"/>
          <p:cNvSpPr txBox="1"/>
          <p:nvPr/>
        </p:nvSpPr>
        <p:spPr>
          <a:xfrm>
            <a:off x="5191939" y="4294059"/>
            <a:ext cx="3291579" cy="246221"/>
          </a:xfrm>
          <a:prstGeom prst="rect">
            <a:avLst/>
          </a:prstGeom>
          <a:noFill/>
        </p:spPr>
        <p:txBody>
          <a:bodyPr wrap="square" rtlCol="0">
            <a:spAutoFit/>
          </a:bodyPr>
          <a:lstStyle/>
          <a:p>
            <a:r>
              <a:rPr lang="sv-SE" sz="1000" dirty="0" smtClean="0">
                <a:solidFill>
                  <a:prstClr val="black"/>
                </a:solidFill>
                <a:latin typeface="Arial"/>
              </a:rPr>
              <a:t>Photo: Ren och Attraktiv Kust</a:t>
            </a:r>
            <a:endParaRPr lang="sv-SE" sz="1000" dirty="0">
              <a:solidFill>
                <a:prstClr val="black"/>
              </a:solidFill>
              <a:latin typeface="Arial"/>
            </a:endParaRPr>
          </a:p>
        </p:txBody>
      </p:sp>
    </p:spTree>
    <p:extLst>
      <p:ext uri="{BB962C8B-B14F-4D97-AF65-F5344CB8AC3E}">
        <p14:creationId xmlns:p14="http://schemas.microsoft.com/office/powerpoint/2010/main" val="42872448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ctrTitle"/>
          </p:nvPr>
        </p:nvSpPr>
        <p:spPr/>
        <p:txBody>
          <a:bodyPr/>
          <a:lstStyle/>
          <a:p>
            <a:r>
              <a:rPr lang="sv-SE" dirty="0" err="1" smtClean="0"/>
              <a:t>What</a:t>
            </a:r>
            <a:r>
              <a:rPr lang="sv-SE" dirty="0" smtClean="0"/>
              <a:t> to do </a:t>
            </a:r>
            <a:r>
              <a:rPr lang="sv-SE" dirty="0" err="1" smtClean="0"/>
              <a:t>differently</a:t>
            </a:r>
            <a:r>
              <a:rPr lang="sv-SE" dirty="0" smtClean="0"/>
              <a:t>?</a:t>
            </a:r>
            <a:endParaRPr lang="sv-SE" dirty="0"/>
          </a:p>
        </p:txBody>
      </p:sp>
    </p:spTree>
    <p:extLst>
      <p:ext uri="{BB962C8B-B14F-4D97-AF65-F5344CB8AC3E}">
        <p14:creationId xmlns:p14="http://schemas.microsoft.com/office/powerpoint/2010/main" val="2197724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454" y="0"/>
            <a:ext cx="7809972" cy="5537801"/>
          </a:xfrm>
          <a:prstGeom prst="rect">
            <a:avLst/>
          </a:prstGeom>
        </p:spPr>
      </p:pic>
      <p:sp>
        <p:nvSpPr>
          <p:cNvPr id="6" name="Rubrik 1"/>
          <p:cNvSpPr>
            <a:spLocks noGrp="1"/>
          </p:cNvSpPr>
          <p:nvPr>
            <p:ph type="title"/>
          </p:nvPr>
        </p:nvSpPr>
        <p:spPr>
          <a:xfrm>
            <a:off x="306602" y="-132462"/>
            <a:ext cx="8686800" cy="857250"/>
          </a:xfrm>
        </p:spPr>
        <p:txBody>
          <a:bodyPr>
            <a:normAutofit fontScale="90000"/>
          </a:bodyPr>
          <a:lstStyle/>
          <a:p>
            <a:r>
              <a:rPr lang="sv-SE" sz="2700" dirty="0" err="1" smtClean="0">
                <a:solidFill>
                  <a:srgbClr val="007CC8"/>
                </a:solidFill>
                <a:latin typeface="Arial" panose="020B0604020202020204" pitchFamily="34" charset="0"/>
                <a:cs typeface="Arial" panose="020B0604020202020204" pitchFamily="34" charset="0"/>
              </a:rPr>
              <a:t>Coordinated</a:t>
            </a:r>
            <a:r>
              <a:rPr lang="sv-SE" sz="2700" dirty="0" smtClean="0">
                <a:solidFill>
                  <a:srgbClr val="007CC8"/>
                </a:solidFill>
                <a:latin typeface="Arial" panose="020B0604020202020204" pitchFamily="34" charset="0"/>
                <a:cs typeface="Arial" panose="020B0604020202020204" pitchFamily="34" charset="0"/>
              </a:rPr>
              <a:t> </a:t>
            </a:r>
            <a:r>
              <a:rPr lang="sv-SE" sz="2700" dirty="0" err="1">
                <a:latin typeface="Arial" panose="020B0604020202020204" pitchFamily="34" charset="0"/>
                <a:cs typeface="Arial" panose="020B0604020202020204" pitchFamily="34" charset="0"/>
              </a:rPr>
              <a:t>g</a:t>
            </a:r>
            <a:r>
              <a:rPr lang="sv-SE" sz="2700" dirty="0" err="1" smtClean="0">
                <a:solidFill>
                  <a:srgbClr val="007CC8"/>
                </a:solidFill>
                <a:latin typeface="Arial" panose="020B0604020202020204" pitchFamily="34" charset="0"/>
                <a:cs typeface="Arial" panose="020B0604020202020204" pitchFamily="34" charset="0"/>
              </a:rPr>
              <a:t>overnance</a:t>
            </a:r>
            <a:r>
              <a:rPr lang="sv-SE" sz="2700" dirty="0" smtClean="0">
                <a:solidFill>
                  <a:srgbClr val="007CC8"/>
                </a:solidFill>
                <a:latin typeface="Arial" panose="020B0604020202020204" pitchFamily="34" charset="0"/>
                <a:cs typeface="Arial" panose="020B0604020202020204" pitchFamily="34" charset="0"/>
              </a:rPr>
              <a:t> </a:t>
            </a:r>
            <a:r>
              <a:rPr lang="sv-SE" sz="2700" dirty="0">
                <a:solidFill>
                  <a:srgbClr val="007CC8"/>
                </a:solidFill>
                <a:latin typeface="Arial" panose="020B0604020202020204" pitchFamily="34" charset="0"/>
                <a:cs typeface="Arial" panose="020B0604020202020204" pitchFamily="34" charset="0"/>
              </a:rPr>
              <a:t>&amp; management </a:t>
            </a:r>
            <a:r>
              <a:rPr lang="sv-SE" sz="2700" dirty="0" smtClean="0">
                <a:solidFill>
                  <a:srgbClr val="007CC8"/>
                </a:solidFill>
                <a:latin typeface="Arial" panose="020B0604020202020204" pitchFamily="34" charset="0"/>
                <a:cs typeface="Arial" panose="020B0604020202020204" pitchFamily="34" charset="0"/>
              </a:rPr>
              <a:t> ”</a:t>
            </a:r>
            <a:r>
              <a:rPr lang="sv-SE" sz="2700" dirty="0">
                <a:solidFill>
                  <a:srgbClr val="007CC8"/>
                </a:solidFill>
                <a:latin typeface="Arial" panose="020B0604020202020204" pitchFamily="34" charset="0"/>
                <a:cs typeface="Arial" panose="020B0604020202020204" pitchFamily="34" charset="0"/>
              </a:rPr>
              <a:t>from source-to-</a:t>
            </a:r>
            <a:r>
              <a:rPr lang="sv-SE" sz="2700" dirty="0" err="1">
                <a:solidFill>
                  <a:srgbClr val="007CC8"/>
                </a:solidFill>
                <a:latin typeface="Arial" panose="020B0604020202020204" pitchFamily="34" charset="0"/>
                <a:cs typeface="Arial" panose="020B0604020202020204" pitchFamily="34" charset="0"/>
              </a:rPr>
              <a:t>sea</a:t>
            </a:r>
            <a:r>
              <a:rPr lang="sv-SE" sz="2700" dirty="0">
                <a:solidFill>
                  <a:srgbClr val="007CC8"/>
                </a:solidFill>
                <a:latin typeface="Arial" panose="020B0604020202020204" pitchFamily="34" charset="0"/>
                <a:cs typeface="Arial" panose="020B0604020202020204" pitchFamily="34" charset="0"/>
              </a:rPr>
              <a:t>”</a:t>
            </a:r>
          </a:p>
        </p:txBody>
      </p:sp>
      <p:sp>
        <p:nvSpPr>
          <p:cNvPr id="7" name="textruta 6"/>
          <p:cNvSpPr txBox="1"/>
          <p:nvPr/>
        </p:nvSpPr>
        <p:spPr>
          <a:xfrm>
            <a:off x="249280" y="4684371"/>
            <a:ext cx="3533340" cy="246221"/>
          </a:xfrm>
          <a:prstGeom prst="rect">
            <a:avLst/>
          </a:prstGeom>
          <a:noFill/>
        </p:spPr>
        <p:txBody>
          <a:bodyPr wrap="none" rtlCol="0">
            <a:spAutoFit/>
          </a:bodyPr>
          <a:lstStyle/>
          <a:p>
            <a:r>
              <a:rPr lang="sv-SE" sz="1000" dirty="0" smtClean="0"/>
              <a:t>Granit, Liss Lymer, Olsen, Tengberg, </a:t>
            </a:r>
            <a:r>
              <a:rPr lang="sv-SE" sz="1000" dirty="0" err="1" smtClean="0"/>
              <a:t>Nõmmann</a:t>
            </a:r>
            <a:r>
              <a:rPr lang="sv-SE" sz="1000" dirty="0" smtClean="0"/>
              <a:t> &amp; Clausen, 2017 </a:t>
            </a:r>
            <a:endParaRPr lang="sv-SE" sz="1000" dirty="0"/>
          </a:p>
        </p:txBody>
      </p:sp>
      <p:pic>
        <p:nvPicPr>
          <p:cNvPr id="9" name="Bildobjekt 8"/>
          <p:cNvPicPr>
            <a:picLocks noChangeAspect="1"/>
          </p:cNvPicPr>
          <p:nvPr/>
        </p:nvPicPr>
        <p:blipFill>
          <a:blip r:embed="rId4"/>
          <a:stretch>
            <a:fillRect/>
          </a:stretch>
        </p:blipFill>
        <p:spPr>
          <a:xfrm>
            <a:off x="7222166" y="3828388"/>
            <a:ext cx="859542" cy="855983"/>
          </a:xfrm>
          <a:prstGeom prst="rect">
            <a:avLst/>
          </a:prstGeom>
        </p:spPr>
      </p:pic>
      <p:pic>
        <p:nvPicPr>
          <p:cNvPr id="10" name="Bildobjekt 9"/>
          <p:cNvPicPr>
            <a:picLocks noChangeAspect="1"/>
          </p:cNvPicPr>
          <p:nvPr/>
        </p:nvPicPr>
        <p:blipFill>
          <a:blip r:embed="rId5"/>
          <a:stretch>
            <a:fillRect/>
          </a:stretch>
        </p:blipFill>
        <p:spPr>
          <a:xfrm>
            <a:off x="1331640" y="2964572"/>
            <a:ext cx="860347" cy="860347"/>
          </a:xfrm>
          <a:prstGeom prst="rect">
            <a:avLst/>
          </a:prstGeom>
        </p:spPr>
      </p:pic>
      <p:pic>
        <p:nvPicPr>
          <p:cNvPr id="11" name="Bildobjekt 10"/>
          <p:cNvPicPr>
            <a:picLocks noChangeAspect="1"/>
          </p:cNvPicPr>
          <p:nvPr/>
        </p:nvPicPr>
        <p:blipFill>
          <a:blip r:embed="rId6"/>
          <a:stretch>
            <a:fillRect/>
          </a:stretch>
        </p:blipFill>
        <p:spPr>
          <a:xfrm>
            <a:off x="839886" y="1260173"/>
            <a:ext cx="860347" cy="860347"/>
          </a:xfrm>
          <a:prstGeom prst="rect">
            <a:avLst/>
          </a:prstGeom>
        </p:spPr>
      </p:pic>
      <p:pic>
        <p:nvPicPr>
          <p:cNvPr id="12" name="Bildobjekt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51937" y="810495"/>
            <a:ext cx="1006366" cy="1025572"/>
          </a:xfrm>
          <a:prstGeom prst="rect">
            <a:avLst/>
          </a:prstGeom>
        </p:spPr>
      </p:pic>
    </p:spTree>
    <p:extLst>
      <p:ext uri="{BB962C8B-B14F-4D97-AF65-F5344CB8AC3E}">
        <p14:creationId xmlns:p14="http://schemas.microsoft.com/office/powerpoint/2010/main" val="4266487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9027" y="4256318"/>
            <a:ext cx="9124974" cy="87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err="1" smtClean="0"/>
          </a:p>
        </p:txBody>
      </p:sp>
      <p:sp>
        <p:nvSpPr>
          <p:cNvPr id="2" name="Rubrik 1"/>
          <p:cNvSpPr>
            <a:spLocks noGrp="1"/>
          </p:cNvSpPr>
          <p:nvPr>
            <p:ph type="title"/>
          </p:nvPr>
        </p:nvSpPr>
        <p:spPr>
          <a:xfrm>
            <a:off x="461641" y="128746"/>
            <a:ext cx="6599053" cy="900000"/>
          </a:xfrm>
        </p:spPr>
        <p:txBody>
          <a:bodyPr/>
          <a:lstStyle/>
          <a:p>
            <a:r>
              <a:rPr lang="sv-SE" sz="2400" dirty="0" err="1" smtClean="0"/>
              <a:t>Integrated</a:t>
            </a:r>
            <a:r>
              <a:rPr lang="sv-SE" sz="2400" dirty="0" smtClean="0"/>
              <a:t> </a:t>
            </a:r>
            <a:r>
              <a:rPr lang="sv-SE" sz="2400" dirty="0" err="1"/>
              <a:t>w</a:t>
            </a:r>
            <a:r>
              <a:rPr lang="sv-SE" sz="2400" dirty="0" err="1" smtClean="0"/>
              <a:t>ater</a:t>
            </a:r>
            <a:r>
              <a:rPr lang="sv-SE" sz="2400" dirty="0" smtClean="0"/>
              <a:t> management in the Baltic </a:t>
            </a:r>
            <a:br>
              <a:rPr lang="sv-SE" sz="2400" dirty="0" smtClean="0"/>
            </a:br>
            <a:r>
              <a:rPr lang="sv-SE" sz="2400" dirty="0" smtClean="0"/>
              <a:t>Sea Region</a:t>
            </a:r>
            <a:endParaRPr lang="sv-SE" sz="2400" dirty="0"/>
          </a:p>
        </p:txBody>
      </p:sp>
      <p:sp>
        <p:nvSpPr>
          <p:cNvPr id="3" name="Platshållare för innehåll 2"/>
          <p:cNvSpPr>
            <a:spLocks noGrp="1"/>
          </p:cNvSpPr>
          <p:nvPr>
            <p:ph idx="1"/>
          </p:nvPr>
        </p:nvSpPr>
        <p:spPr>
          <a:xfrm>
            <a:off x="334895" y="1152356"/>
            <a:ext cx="4687517" cy="3442864"/>
          </a:xfrm>
        </p:spPr>
        <p:txBody>
          <a:bodyPr>
            <a:noAutofit/>
          </a:bodyPr>
          <a:lstStyle/>
          <a:p>
            <a:r>
              <a:rPr lang="sv-SE" sz="1800" dirty="0" err="1"/>
              <a:t>Based</a:t>
            </a:r>
            <a:r>
              <a:rPr lang="sv-SE" sz="1800" dirty="0"/>
              <a:t> on common EU </a:t>
            </a:r>
            <a:r>
              <a:rPr lang="sv-SE" sz="1800" dirty="0" err="1"/>
              <a:t>Water</a:t>
            </a:r>
            <a:r>
              <a:rPr lang="sv-SE" sz="1800" dirty="0"/>
              <a:t> </a:t>
            </a:r>
            <a:r>
              <a:rPr lang="sv-SE" sz="1800" dirty="0" err="1"/>
              <a:t>Framework</a:t>
            </a:r>
            <a:r>
              <a:rPr lang="sv-SE" sz="1800" dirty="0"/>
              <a:t> </a:t>
            </a:r>
            <a:r>
              <a:rPr lang="sv-SE" sz="1800" dirty="0" err="1"/>
              <a:t>Directive</a:t>
            </a:r>
            <a:r>
              <a:rPr lang="sv-SE" sz="1800" dirty="0"/>
              <a:t>, </a:t>
            </a:r>
            <a:r>
              <a:rPr lang="sv-SE" sz="1800" dirty="0" err="1" smtClean="0"/>
              <a:t>law</a:t>
            </a:r>
            <a:r>
              <a:rPr lang="sv-SE" sz="1800" dirty="0" smtClean="0"/>
              <a:t> in all </a:t>
            </a:r>
            <a:r>
              <a:rPr lang="sv-SE" sz="1800" dirty="0"/>
              <a:t>EU </a:t>
            </a:r>
            <a:r>
              <a:rPr lang="sv-SE" sz="1800" dirty="0" err="1"/>
              <a:t>countries</a:t>
            </a:r>
            <a:r>
              <a:rPr lang="sv-SE" sz="1800" dirty="0"/>
              <a:t>!</a:t>
            </a:r>
          </a:p>
          <a:p>
            <a:pPr lvl="1"/>
            <a:r>
              <a:rPr lang="sv-SE" sz="1400" dirty="0"/>
              <a:t>National &amp; </a:t>
            </a:r>
            <a:r>
              <a:rPr lang="sv-SE" sz="1400" dirty="0" smtClean="0"/>
              <a:t>international </a:t>
            </a:r>
            <a:r>
              <a:rPr lang="sv-SE" sz="1400" dirty="0"/>
              <a:t>river </a:t>
            </a:r>
            <a:r>
              <a:rPr lang="sv-SE" sz="1400" dirty="0" err="1"/>
              <a:t>basin</a:t>
            </a:r>
            <a:r>
              <a:rPr lang="sv-SE" sz="1400" dirty="0"/>
              <a:t> management </a:t>
            </a:r>
            <a:r>
              <a:rPr lang="sv-SE" sz="1400" dirty="0" err="1"/>
              <a:t>districts</a:t>
            </a:r>
            <a:endParaRPr lang="sv-SE" sz="1400" dirty="0"/>
          </a:p>
          <a:p>
            <a:pPr lvl="1"/>
            <a:r>
              <a:rPr lang="sv-SE" sz="1400" dirty="0" err="1" smtClean="0"/>
              <a:t>Agreed</a:t>
            </a:r>
            <a:r>
              <a:rPr lang="sv-SE" sz="1400" dirty="0" smtClean="0"/>
              <a:t> plans &amp; </a:t>
            </a:r>
            <a:r>
              <a:rPr lang="sv-SE" sz="1400" dirty="0" err="1"/>
              <a:t>p</a:t>
            </a:r>
            <a:r>
              <a:rPr lang="sv-SE" sz="1400" dirty="0" err="1" smtClean="0"/>
              <a:t>rogramme</a:t>
            </a:r>
            <a:r>
              <a:rPr lang="sv-SE" sz="1400" dirty="0" smtClean="0"/>
              <a:t> </a:t>
            </a:r>
            <a:r>
              <a:rPr lang="sv-SE" sz="1400" dirty="0" err="1"/>
              <a:t>of</a:t>
            </a:r>
            <a:r>
              <a:rPr lang="sv-SE" sz="1400" dirty="0"/>
              <a:t> </a:t>
            </a:r>
            <a:r>
              <a:rPr lang="sv-SE" sz="1400" dirty="0" err="1" smtClean="0"/>
              <a:t>measures</a:t>
            </a:r>
            <a:r>
              <a:rPr lang="sv-SE" sz="1400" dirty="0" smtClean="0"/>
              <a:t>, </a:t>
            </a:r>
            <a:r>
              <a:rPr lang="sv-SE" sz="1400" dirty="0" err="1" smtClean="0"/>
              <a:t>monitoring</a:t>
            </a:r>
            <a:endParaRPr lang="sv-SE" sz="1400" dirty="0" smtClean="0"/>
          </a:p>
          <a:p>
            <a:pPr lvl="1"/>
            <a:r>
              <a:rPr lang="sv-SE" sz="1400" dirty="0" err="1" smtClean="0"/>
              <a:t>Continued</a:t>
            </a:r>
            <a:r>
              <a:rPr lang="sv-SE" sz="1400" dirty="0" smtClean="0"/>
              <a:t> </a:t>
            </a:r>
            <a:r>
              <a:rPr lang="sv-SE" sz="1400" dirty="0" err="1" smtClean="0"/>
              <a:t>engagement</a:t>
            </a:r>
            <a:r>
              <a:rPr lang="sv-SE" sz="1400" dirty="0" smtClean="0"/>
              <a:t> </a:t>
            </a:r>
            <a:r>
              <a:rPr lang="sv-SE" sz="1400" dirty="0" err="1" smtClean="0"/>
              <a:t>with</a:t>
            </a:r>
            <a:r>
              <a:rPr lang="sv-SE" sz="1400" dirty="0" smtClean="0"/>
              <a:t> non-EU </a:t>
            </a:r>
            <a:r>
              <a:rPr lang="sv-SE" sz="1400" dirty="0" err="1" smtClean="0"/>
              <a:t>members</a:t>
            </a:r>
            <a:endParaRPr lang="sv-SE" sz="1400" dirty="0"/>
          </a:p>
          <a:p>
            <a:r>
              <a:rPr lang="sv-SE" sz="1800" dirty="0" smtClean="0"/>
              <a:t>EU Baltic Sea Region </a:t>
            </a:r>
            <a:r>
              <a:rPr lang="sv-SE" sz="1800" dirty="0" err="1" smtClean="0"/>
              <a:t>Strategy</a:t>
            </a:r>
            <a:endParaRPr lang="sv-SE" sz="1800" dirty="0" smtClean="0"/>
          </a:p>
          <a:p>
            <a:pPr lvl="1"/>
            <a:r>
              <a:rPr lang="sv-SE" sz="1400" dirty="0" smtClean="0"/>
              <a:t>Save the </a:t>
            </a:r>
            <a:r>
              <a:rPr lang="sv-SE" sz="1400" dirty="0" err="1" smtClean="0"/>
              <a:t>sea</a:t>
            </a:r>
            <a:r>
              <a:rPr lang="sv-SE" sz="1400" dirty="0" smtClean="0"/>
              <a:t>; </a:t>
            </a:r>
            <a:r>
              <a:rPr lang="sv-SE" sz="1400" dirty="0" err="1" smtClean="0"/>
              <a:t>connect</a:t>
            </a:r>
            <a:r>
              <a:rPr lang="sv-SE" sz="1400" dirty="0" smtClean="0"/>
              <a:t> the region; </a:t>
            </a:r>
            <a:r>
              <a:rPr lang="sv-SE" sz="1400" dirty="0" err="1" smtClean="0"/>
              <a:t>increase</a:t>
            </a:r>
            <a:r>
              <a:rPr lang="sv-SE" sz="1400" dirty="0" smtClean="0"/>
              <a:t> </a:t>
            </a:r>
            <a:r>
              <a:rPr lang="sv-SE" sz="1400" dirty="0" err="1" smtClean="0"/>
              <a:t>prosperity</a:t>
            </a:r>
            <a:endParaRPr lang="sv-SE" sz="1400" dirty="0"/>
          </a:p>
          <a:p>
            <a:r>
              <a:rPr lang="sv-SE" sz="1800" dirty="0" err="1"/>
              <a:t>Sustainable</a:t>
            </a:r>
            <a:r>
              <a:rPr lang="sv-SE" sz="1800" dirty="0"/>
              <a:t> </a:t>
            </a:r>
            <a:r>
              <a:rPr lang="sv-SE" sz="1800" dirty="0" err="1"/>
              <a:t>development</a:t>
            </a:r>
            <a:r>
              <a:rPr lang="sv-SE" sz="1800" dirty="0"/>
              <a:t> </a:t>
            </a:r>
            <a:r>
              <a:rPr lang="sv-SE" sz="1800" dirty="0" err="1"/>
              <a:t>challenges</a:t>
            </a:r>
            <a:endParaRPr lang="sv-SE" sz="1800" dirty="0"/>
          </a:p>
          <a:p>
            <a:pPr lvl="1"/>
            <a:r>
              <a:rPr lang="sv-SE" sz="1400" dirty="0" err="1" smtClean="0"/>
              <a:t>Development</a:t>
            </a:r>
            <a:r>
              <a:rPr lang="sv-SE" sz="1400" dirty="0" smtClean="0"/>
              <a:t> </a:t>
            </a:r>
            <a:r>
              <a:rPr lang="sv-SE" sz="1400" b="1" i="1" dirty="0" smtClean="0"/>
              <a:t>and</a:t>
            </a:r>
            <a:r>
              <a:rPr lang="sv-SE" sz="1400" dirty="0" smtClean="0"/>
              <a:t> </a:t>
            </a:r>
            <a:r>
              <a:rPr lang="sv-SE" sz="1400" dirty="0" err="1" smtClean="0"/>
              <a:t>ecosystem</a:t>
            </a:r>
            <a:r>
              <a:rPr lang="sv-SE" sz="1400" dirty="0" smtClean="0"/>
              <a:t> </a:t>
            </a:r>
            <a:r>
              <a:rPr lang="sv-SE" sz="1400" dirty="0" err="1" smtClean="0"/>
              <a:t>integrity</a:t>
            </a:r>
            <a:r>
              <a:rPr lang="sv-SE" sz="1400" dirty="0" smtClean="0"/>
              <a:t>/restoration</a:t>
            </a:r>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1006144"/>
            <a:ext cx="3269815" cy="2181816"/>
          </a:xfrm>
          <a:prstGeom prst="rect">
            <a:avLst/>
          </a:prstGeom>
        </p:spPr>
      </p:pic>
      <p:pic>
        <p:nvPicPr>
          <p:cNvPr id="6" name="Bildobjekt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8942" y="2873788"/>
            <a:ext cx="2737400" cy="1826557"/>
          </a:xfrm>
          <a:prstGeom prst="rect">
            <a:avLst/>
          </a:prstGeom>
        </p:spPr>
      </p:pic>
    </p:spTree>
    <p:extLst>
      <p:ext uri="{BB962C8B-B14F-4D97-AF65-F5344CB8AC3E}">
        <p14:creationId xmlns:p14="http://schemas.microsoft.com/office/powerpoint/2010/main" val="3185387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82129" y="616851"/>
            <a:ext cx="6599053" cy="900000"/>
          </a:xfrm>
        </p:spPr>
        <p:txBody>
          <a:bodyPr/>
          <a:lstStyle/>
          <a:p>
            <a:r>
              <a:rPr lang="sv-SE" sz="2400" dirty="0" smtClean="0"/>
              <a:t>Marine Spatial Planning in the Baltic Sea Region</a:t>
            </a:r>
            <a:r>
              <a:rPr lang="sv-SE" dirty="0" smtClean="0"/>
              <a:t/>
            </a:r>
            <a:br>
              <a:rPr lang="sv-SE" dirty="0" smtClean="0"/>
            </a:br>
            <a:r>
              <a:rPr lang="sv-SE" sz="2000" dirty="0" smtClean="0"/>
              <a:t>Common EU </a:t>
            </a:r>
            <a:r>
              <a:rPr lang="sv-SE" sz="2000" dirty="0"/>
              <a:t>m</a:t>
            </a:r>
            <a:r>
              <a:rPr lang="sv-SE" sz="2000" dirty="0" smtClean="0"/>
              <a:t>arine </a:t>
            </a:r>
            <a:r>
              <a:rPr lang="sv-SE" sz="2000" dirty="0" err="1" smtClean="0"/>
              <a:t>framework</a:t>
            </a:r>
            <a:r>
              <a:rPr lang="sv-SE" sz="2000" dirty="0" smtClean="0"/>
              <a:t> </a:t>
            </a:r>
            <a:r>
              <a:rPr lang="sv-SE" sz="2000" dirty="0" err="1" smtClean="0"/>
              <a:t>directive</a:t>
            </a:r>
            <a:r>
              <a:rPr lang="sv-SE" sz="2000" dirty="0" smtClean="0"/>
              <a:t> &amp; policy</a:t>
            </a:r>
            <a:endParaRPr lang="sv-SE" sz="2000" dirty="0"/>
          </a:p>
        </p:txBody>
      </p:sp>
      <p:sp>
        <p:nvSpPr>
          <p:cNvPr id="4" name="Platshållare för datum 3"/>
          <p:cNvSpPr>
            <a:spLocks noGrp="1"/>
          </p:cNvSpPr>
          <p:nvPr>
            <p:ph type="dt" sz="half" idx="10"/>
          </p:nvPr>
        </p:nvSpPr>
        <p:spPr/>
        <p:txBody>
          <a:bodyPr/>
          <a:lstStyle/>
          <a:p>
            <a:r>
              <a:rPr lang="sv-SE" noProof="0" smtClean="0"/>
              <a:t>2016-12-12</a:t>
            </a:r>
            <a:endParaRPr lang="en-US" noProof="0"/>
          </a:p>
        </p:txBody>
      </p:sp>
      <p:pic>
        <p:nvPicPr>
          <p:cNvPr id="5" name="Bildobjekt 4"/>
          <p:cNvPicPr>
            <a:picLocks noChangeAspect="1"/>
          </p:cNvPicPr>
          <p:nvPr/>
        </p:nvPicPr>
        <p:blipFill>
          <a:blip r:embed="rId2"/>
          <a:stretch>
            <a:fillRect/>
          </a:stretch>
        </p:blipFill>
        <p:spPr>
          <a:xfrm>
            <a:off x="0" y="1710411"/>
            <a:ext cx="9144000" cy="3453627"/>
          </a:xfrm>
          <a:prstGeom prst="rect">
            <a:avLst/>
          </a:prstGeom>
        </p:spPr>
      </p:pic>
    </p:spTree>
    <p:extLst>
      <p:ext uri="{BB962C8B-B14F-4D97-AF65-F5344CB8AC3E}">
        <p14:creationId xmlns:p14="http://schemas.microsoft.com/office/powerpoint/2010/main" val="69146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258880" y="4443958"/>
            <a:ext cx="9505056"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err="1" smtClean="0"/>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201" y="859905"/>
            <a:ext cx="6524111" cy="4153263"/>
          </a:xfrm>
          <a:prstGeom prst="rect">
            <a:avLst/>
          </a:prstGeom>
        </p:spPr>
      </p:pic>
      <p:sp>
        <p:nvSpPr>
          <p:cNvPr id="2" name="Rubrik 1"/>
          <p:cNvSpPr>
            <a:spLocks noGrp="1"/>
          </p:cNvSpPr>
          <p:nvPr>
            <p:ph type="title"/>
          </p:nvPr>
        </p:nvSpPr>
        <p:spPr>
          <a:xfrm>
            <a:off x="899592" y="-452586"/>
            <a:ext cx="7344816" cy="1959065"/>
          </a:xfrm>
        </p:spPr>
        <p:txBody>
          <a:bodyPr/>
          <a:lstStyle/>
          <a:p>
            <a:r>
              <a:rPr lang="sv-SE" sz="2400" dirty="0" err="1">
                <a:latin typeface="+mn-lt"/>
              </a:rPr>
              <a:t>Physical</a:t>
            </a:r>
            <a:r>
              <a:rPr lang="sv-SE" sz="2400" dirty="0">
                <a:latin typeface="+mn-lt"/>
              </a:rPr>
              <a:t> planning - </a:t>
            </a:r>
            <a:r>
              <a:rPr lang="sv-SE" sz="2400" dirty="0" err="1">
                <a:latin typeface="+mn-lt"/>
              </a:rPr>
              <a:t>interaction</a:t>
            </a:r>
            <a:r>
              <a:rPr lang="sv-SE" sz="2400" dirty="0">
                <a:latin typeface="+mn-lt"/>
              </a:rPr>
              <a:t> land-</a:t>
            </a:r>
            <a:r>
              <a:rPr lang="sv-SE" sz="2400" dirty="0" err="1">
                <a:latin typeface="+mn-lt"/>
              </a:rPr>
              <a:t>sea</a:t>
            </a:r>
            <a:r>
              <a:rPr lang="sv-SE" sz="2400" dirty="0" smtClean="0">
                <a:latin typeface="+mn-lt"/>
              </a:rPr>
              <a:t/>
            </a:r>
            <a:br>
              <a:rPr lang="sv-SE" sz="2400" dirty="0" smtClean="0">
                <a:latin typeface="+mn-lt"/>
              </a:rPr>
            </a:br>
            <a:r>
              <a:rPr lang="sv-SE" sz="1800" dirty="0">
                <a:latin typeface="Calibri" panose="020F0502020204030204" pitchFamily="34" charset="0"/>
              </a:rPr>
              <a:t>L</a:t>
            </a:r>
            <a:r>
              <a:rPr lang="sv-SE" sz="1800" dirty="0" smtClean="0">
                <a:latin typeface="Calibri" panose="020F0502020204030204" pitchFamily="34" charset="0"/>
              </a:rPr>
              <a:t>and </a:t>
            </a:r>
            <a:r>
              <a:rPr lang="sv-SE" sz="1800" dirty="0" err="1">
                <a:latin typeface="Calibri" panose="020F0502020204030204" pitchFamily="34" charset="0"/>
              </a:rPr>
              <a:t>use</a:t>
            </a:r>
            <a:r>
              <a:rPr lang="sv-SE" sz="1800" dirty="0">
                <a:latin typeface="Calibri" panose="020F0502020204030204" pitchFamily="34" charset="0"/>
              </a:rPr>
              <a:t> </a:t>
            </a:r>
            <a:r>
              <a:rPr lang="sv-SE" sz="1800" dirty="0" smtClean="0">
                <a:latin typeface="Calibri" panose="020F0502020204030204" pitchFamily="34" charset="0"/>
              </a:rPr>
              <a:t>&amp; marine </a:t>
            </a:r>
            <a:r>
              <a:rPr lang="sv-SE" sz="1800" dirty="0">
                <a:latin typeface="Calibri" panose="020F0502020204030204" pitchFamily="34" charset="0"/>
              </a:rPr>
              <a:t>spatial </a:t>
            </a:r>
            <a:r>
              <a:rPr lang="sv-SE" sz="1800" dirty="0" smtClean="0">
                <a:latin typeface="Calibri" panose="020F0502020204030204" pitchFamily="34" charset="0"/>
              </a:rPr>
              <a:t>planning in a </a:t>
            </a:r>
            <a:r>
              <a:rPr lang="sv-SE" sz="1800" dirty="0" err="1" smtClean="0">
                <a:latin typeface="Calibri" panose="020F0502020204030204" pitchFamily="34" charset="0"/>
              </a:rPr>
              <a:t>continuum</a:t>
            </a:r>
            <a:r>
              <a:rPr lang="sv-SE" dirty="0"/>
              <a:t/>
            </a:r>
            <a:br>
              <a:rPr lang="sv-SE" dirty="0"/>
            </a:br>
            <a:endParaRPr lang="sv-SE" dirty="0"/>
          </a:p>
        </p:txBody>
      </p:sp>
      <p:sp>
        <p:nvSpPr>
          <p:cNvPr id="4" name="textruta 3"/>
          <p:cNvSpPr txBox="1"/>
          <p:nvPr/>
        </p:nvSpPr>
        <p:spPr>
          <a:xfrm>
            <a:off x="3707904" y="2698815"/>
            <a:ext cx="1165704" cy="430887"/>
          </a:xfrm>
          <a:prstGeom prst="rect">
            <a:avLst/>
          </a:prstGeom>
          <a:noFill/>
        </p:spPr>
        <p:txBody>
          <a:bodyPr wrap="none" rtlCol="0">
            <a:spAutoFit/>
          </a:bodyPr>
          <a:lstStyle/>
          <a:p>
            <a:r>
              <a:rPr lang="sv-SE" sz="1100" dirty="0" err="1" smtClean="0"/>
              <a:t>Contiguous</a:t>
            </a:r>
            <a:r>
              <a:rPr lang="sv-SE" sz="1100" dirty="0" smtClean="0"/>
              <a:t> zon</a:t>
            </a:r>
          </a:p>
          <a:p>
            <a:r>
              <a:rPr lang="sv-SE" sz="1100" dirty="0" smtClean="0"/>
              <a:t>12 </a:t>
            </a:r>
            <a:r>
              <a:rPr lang="sv-SE" sz="1100" dirty="0" err="1" smtClean="0"/>
              <a:t>nm</a:t>
            </a:r>
            <a:endParaRPr lang="sv-SE" sz="1100" dirty="0"/>
          </a:p>
        </p:txBody>
      </p:sp>
    </p:spTree>
    <p:extLst>
      <p:ext uri="{BB962C8B-B14F-4D97-AF65-F5344CB8AC3E}">
        <p14:creationId xmlns:p14="http://schemas.microsoft.com/office/powerpoint/2010/main" val="3562620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p:cNvSpPr/>
          <p:nvPr/>
        </p:nvSpPr>
        <p:spPr>
          <a:xfrm>
            <a:off x="19027" y="4263938"/>
            <a:ext cx="9124974" cy="87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err="1"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8111" y="1131590"/>
            <a:ext cx="4086849" cy="2289710"/>
          </a:xfrm>
          <a:prstGeom prst="rect">
            <a:avLst/>
          </a:prstGeom>
        </p:spPr>
      </p:pic>
      <p:sp>
        <p:nvSpPr>
          <p:cNvPr id="4" name="TextBox 3"/>
          <p:cNvSpPr txBox="1"/>
          <p:nvPr/>
        </p:nvSpPr>
        <p:spPr>
          <a:xfrm flipH="1">
            <a:off x="1401777" y="434876"/>
            <a:ext cx="6599223" cy="507831"/>
          </a:xfrm>
          <a:prstGeom prst="rect">
            <a:avLst/>
          </a:prstGeom>
          <a:noFill/>
        </p:spPr>
        <p:txBody>
          <a:bodyPr wrap="square" rtlCol="0">
            <a:spAutoFit/>
          </a:bodyPr>
          <a:lstStyle/>
          <a:p>
            <a:pPr algn="ctr" defTabSz="342900"/>
            <a:endParaRPr lang="en-GB" sz="2700" dirty="0">
              <a:solidFill>
                <a:prstClr val="white"/>
              </a:solidFill>
              <a:latin typeface="Arial" panose="020B0604020202020204" pitchFamily="34" charset="0"/>
              <a:cs typeface="Arial" panose="020B0604020202020204" pitchFamily="34" charset="0"/>
            </a:endParaRPr>
          </a:p>
        </p:txBody>
      </p:sp>
      <p:sp>
        <p:nvSpPr>
          <p:cNvPr id="6" name="TextBox 5"/>
          <p:cNvSpPr txBox="1"/>
          <p:nvPr/>
        </p:nvSpPr>
        <p:spPr>
          <a:xfrm>
            <a:off x="3853738" y="5469475"/>
            <a:ext cx="1508746" cy="187615"/>
          </a:xfrm>
          <a:prstGeom prst="rect">
            <a:avLst/>
          </a:prstGeom>
          <a:noFill/>
        </p:spPr>
        <p:txBody>
          <a:bodyPr wrap="none" rtlCol="0">
            <a:spAutoFit/>
          </a:bodyPr>
          <a:lstStyle/>
          <a:p>
            <a:pPr defTabSz="342900"/>
            <a:r>
              <a:rPr lang="en-GB" sz="619" i="1" dirty="0">
                <a:solidFill>
                  <a:prstClr val="white"/>
                </a:solidFill>
                <a:latin typeface="Calibri" panose="020F0502020204030204"/>
              </a:rPr>
              <a:t>Photo courtesy of Gilbert van Ryckevorsel</a:t>
            </a:r>
          </a:p>
        </p:txBody>
      </p:sp>
      <p:sp>
        <p:nvSpPr>
          <p:cNvPr id="10" name="TextBox 3"/>
          <p:cNvSpPr txBox="1"/>
          <p:nvPr/>
        </p:nvSpPr>
        <p:spPr>
          <a:xfrm>
            <a:off x="7186214" y="3462861"/>
            <a:ext cx="1508746" cy="187615"/>
          </a:xfrm>
          <a:prstGeom prst="rect">
            <a:avLst/>
          </a:prstGeom>
          <a:noFill/>
        </p:spPr>
        <p:txBody>
          <a:bodyPr wrap="none" rtlCol="0">
            <a:spAutoFit/>
          </a:bodyPr>
          <a:lstStyle/>
          <a:p>
            <a:pPr defTabSz="685800"/>
            <a:r>
              <a:rPr lang="en-GB" sz="619" i="1" dirty="0">
                <a:latin typeface="Calibri" panose="020F0502020204030204"/>
              </a:rPr>
              <a:t>Photo courtesy of Gilbert van Ryckevorsel</a:t>
            </a:r>
          </a:p>
        </p:txBody>
      </p:sp>
      <p:pic>
        <p:nvPicPr>
          <p:cNvPr id="11" name="Picture 2" descr="\\storage-dh.slu.se\home$\jnda0001\My Documents\AV Stumpfl\Wings Platinum 4\Miljo 2015\Pictures\Utveckling till 1900-2014.tif"/>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90000"/>
                    </a14:imgEffect>
                  </a14:imgLayer>
                </a14:imgProps>
              </a:ext>
              <a:ext uri="{28A0092B-C50C-407E-A947-70E740481C1C}">
                <a14:useLocalDpi xmlns:a14="http://schemas.microsoft.com/office/drawing/2010/main" val="0"/>
              </a:ext>
            </a:extLst>
          </a:blip>
          <a:srcRect/>
          <a:stretch>
            <a:fillRect/>
          </a:stretch>
        </p:blipFill>
        <p:spPr bwMode="auto">
          <a:xfrm>
            <a:off x="685406" y="1114763"/>
            <a:ext cx="3405205" cy="2305772"/>
          </a:xfrm>
          <a:prstGeom prst="rect">
            <a:avLst/>
          </a:prstGeom>
          <a:gradFill>
            <a:gsLst>
              <a:gs pos="32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xtLst/>
        </p:spPr>
      </p:pic>
      <p:sp>
        <p:nvSpPr>
          <p:cNvPr id="12" name="Rubrik 1"/>
          <p:cNvSpPr txBox="1">
            <a:spLocks/>
          </p:cNvSpPr>
          <p:nvPr/>
        </p:nvSpPr>
        <p:spPr>
          <a:xfrm>
            <a:off x="685406" y="284822"/>
            <a:ext cx="6732039" cy="656969"/>
          </a:xfrm>
          <a:prstGeom prst="rect">
            <a:avLst/>
          </a:prstGeom>
        </p:spPr>
        <p:txBody>
          <a:bodyPr vert="horz" lIns="0" tIns="34290" rIns="68580" bIns="34290" rtlCol="0" anchor="b">
            <a:noAutofit/>
          </a:bodyPr>
          <a:lstStyle>
            <a:lvl1pPr algn="l" defTabSz="457200" rtl="0" eaLnBrk="1" latinLnBrk="0" hangingPunct="1">
              <a:spcBef>
                <a:spcPct val="0"/>
              </a:spcBef>
              <a:buNone/>
              <a:defRPr sz="3500" kern="1200">
                <a:solidFill>
                  <a:schemeClr val="tx1"/>
                </a:solidFill>
                <a:latin typeface="+mj-lt"/>
                <a:ea typeface="+mj-ea"/>
                <a:cs typeface="+mj-cs"/>
              </a:defRPr>
            </a:lvl1pPr>
          </a:lstStyle>
          <a:p>
            <a:pPr defTabSz="342900">
              <a:defRPr/>
            </a:pPr>
            <a:r>
              <a:rPr lang="sv-SE" sz="2400" dirty="0" err="1" smtClean="0">
                <a:solidFill>
                  <a:srgbClr val="007CC8"/>
                </a:solidFill>
                <a:latin typeface="+mn-lt"/>
              </a:rPr>
              <a:t>Example</a:t>
            </a:r>
            <a:r>
              <a:rPr lang="sv-SE" sz="2400" dirty="0" smtClean="0">
                <a:solidFill>
                  <a:srgbClr val="007CC8"/>
                </a:solidFill>
                <a:latin typeface="+mn-lt"/>
              </a:rPr>
              <a:t>: </a:t>
            </a:r>
            <a:r>
              <a:rPr lang="sv-SE" sz="2400" dirty="0" err="1">
                <a:solidFill>
                  <a:srgbClr val="007CC8"/>
                </a:solidFill>
                <a:latin typeface="+mn-lt"/>
              </a:rPr>
              <a:t>c</a:t>
            </a:r>
            <a:r>
              <a:rPr lang="sv-SE" sz="2400" dirty="0" err="1" smtClean="0">
                <a:solidFill>
                  <a:srgbClr val="007CC8"/>
                </a:solidFill>
                <a:latin typeface="+mn-lt"/>
              </a:rPr>
              <a:t>oordinated</a:t>
            </a:r>
            <a:r>
              <a:rPr lang="sv-SE" sz="2400" dirty="0" smtClean="0">
                <a:solidFill>
                  <a:srgbClr val="007CC8"/>
                </a:solidFill>
                <a:latin typeface="+mn-lt"/>
              </a:rPr>
              <a:t> management </a:t>
            </a:r>
            <a:r>
              <a:rPr lang="sv-SE" sz="2400" dirty="0" err="1" smtClean="0">
                <a:solidFill>
                  <a:srgbClr val="007CC8"/>
                </a:solidFill>
                <a:latin typeface="+mn-lt"/>
              </a:rPr>
              <a:t>of</a:t>
            </a:r>
            <a:r>
              <a:rPr lang="sv-SE" sz="2400" dirty="0" smtClean="0">
                <a:solidFill>
                  <a:srgbClr val="007CC8"/>
                </a:solidFill>
                <a:latin typeface="+mn-lt"/>
              </a:rPr>
              <a:t> </a:t>
            </a:r>
            <a:br>
              <a:rPr lang="sv-SE" sz="2400" dirty="0" smtClean="0">
                <a:solidFill>
                  <a:srgbClr val="007CC8"/>
                </a:solidFill>
                <a:latin typeface="+mn-lt"/>
              </a:rPr>
            </a:br>
            <a:r>
              <a:rPr lang="sv-SE" sz="2400" dirty="0" smtClean="0">
                <a:solidFill>
                  <a:srgbClr val="007CC8"/>
                </a:solidFill>
                <a:latin typeface="+mn-lt"/>
              </a:rPr>
              <a:t>Baltic </a:t>
            </a:r>
            <a:r>
              <a:rPr lang="sv-SE" sz="2400" dirty="0" err="1" smtClean="0">
                <a:solidFill>
                  <a:srgbClr val="007CC8"/>
                </a:solidFill>
                <a:latin typeface="+mn-lt"/>
              </a:rPr>
              <a:t>sea</a:t>
            </a:r>
            <a:r>
              <a:rPr lang="sv-SE" sz="2400" dirty="0" smtClean="0">
                <a:solidFill>
                  <a:srgbClr val="007CC8"/>
                </a:solidFill>
                <a:latin typeface="+mn-lt"/>
              </a:rPr>
              <a:t> </a:t>
            </a:r>
            <a:r>
              <a:rPr lang="sv-SE" sz="2400" dirty="0" err="1" smtClean="0">
                <a:solidFill>
                  <a:srgbClr val="007CC8"/>
                </a:solidFill>
                <a:latin typeface="+mn-lt"/>
              </a:rPr>
              <a:t>salmon</a:t>
            </a:r>
            <a:r>
              <a:rPr lang="sv-SE" sz="2400" dirty="0" smtClean="0">
                <a:solidFill>
                  <a:srgbClr val="007CC8"/>
                </a:solidFill>
                <a:latin typeface="+mn-lt"/>
              </a:rPr>
              <a:t> stocks</a:t>
            </a:r>
            <a:endParaRPr lang="en-US" sz="2400" dirty="0">
              <a:solidFill>
                <a:srgbClr val="007CC8"/>
              </a:solidFill>
              <a:latin typeface="+mn-lt"/>
            </a:endParaRPr>
          </a:p>
        </p:txBody>
      </p:sp>
      <p:sp>
        <p:nvSpPr>
          <p:cNvPr id="13" name="textruta 12"/>
          <p:cNvSpPr txBox="1"/>
          <p:nvPr/>
        </p:nvSpPr>
        <p:spPr>
          <a:xfrm>
            <a:off x="467545" y="3648078"/>
            <a:ext cx="3623066" cy="784830"/>
          </a:xfrm>
          <a:prstGeom prst="rect">
            <a:avLst/>
          </a:prstGeom>
          <a:noFill/>
        </p:spPr>
        <p:txBody>
          <a:bodyPr wrap="square" rtlCol="0">
            <a:spAutoFit/>
          </a:bodyPr>
          <a:lstStyle/>
          <a:p>
            <a:pPr marL="135000" indent="-216000" defTabSz="135000" fontAlgn="base">
              <a:spcBef>
                <a:spcPct val="0"/>
              </a:spcBef>
              <a:spcAft>
                <a:spcPct val="0"/>
              </a:spcAft>
              <a:buFont typeface="Arial" panose="020B0604020202020204" pitchFamily="34" charset="0"/>
              <a:buChar char="•"/>
            </a:pPr>
            <a:r>
              <a:rPr lang="sv-SE" sz="1500" dirty="0" err="1"/>
              <a:t>Exploitation</a:t>
            </a:r>
            <a:r>
              <a:rPr lang="sv-SE" sz="1500" dirty="0"/>
              <a:t> </a:t>
            </a:r>
            <a:r>
              <a:rPr lang="sv-SE" sz="1500" dirty="0" err="1"/>
              <a:t>of</a:t>
            </a:r>
            <a:r>
              <a:rPr lang="sv-SE" sz="1500" dirty="0"/>
              <a:t> </a:t>
            </a:r>
            <a:r>
              <a:rPr lang="sv-SE" sz="1500" dirty="0" err="1"/>
              <a:t>rivers</a:t>
            </a:r>
            <a:endParaRPr lang="sv-SE" sz="1500" dirty="0"/>
          </a:p>
          <a:p>
            <a:pPr marL="135000" indent="-216000" defTabSz="135000" fontAlgn="base">
              <a:spcBef>
                <a:spcPct val="0"/>
              </a:spcBef>
              <a:spcAft>
                <a:spcPct val="0"/>
              </a:spcAft>
              <a:buFont typeface="Arial" panose="020B0604020202020204" pitchFamily="34" charset="0"/>
              <a:buChar char="•"/>
            </a:pPr>
            <a:r>
              <a:rPr lang="sv-SE" sz="1500" dirty="0" err="1"/>
              <a:t>High</a:t>
            </a:r>
            <a:r>
              <a:rPr lang="sv-SE" sz="1500" dirty="0"/>
              <a:t> </a:t>
            </a:r>
            <a:r>
              <a:rPr lang="sv-SE" sz="1500" dirty="0" err="1"/>
              <a:t>fishing</a:t>
            </a:r>
            <a:r>
              <a:rPr lang="sv-SE" sz="1500" dirty="0"/>
              <a:t> </a:t>
            </a:r>
            <a:r>
              <a:rPr lang="sv-SE" sz="1500" dirty="0" err="1"/>
              <a:t>pressure</a:t>
            </a:r>
            <a:endParaRPr lang="sv-SE" sz="1500" dirty="0"/>
          </a:p>
          <a:p>
            <a:pPr marL="135000" indent="-216000" defTabSz="135000" fontAlgn="base">
              <a:spcBef>
                <a:spcPct val="0"/>
              </a:spcBef>
              <a:spcAft>
                <a:spcPct val="0"/>
              </a:spcAft>
              <a:buFont typeface="Arial" panose="020B0604020202020204" pitchFamily="34" charset="0"/>
              <a:buChar char="•"/>
            </a:pPr>
            <a:r>
              <a:rPr lang="sv-SE" sz="1500" dirty="0" err="1"/>
              <a:t>Low</a:t>
            </a:r>
            <a:r>
              <a:rPr lang="sv-SE" sz="1500" dirty="0"/>
              <a:t> </a:t>
            </a:r>
            <a:r>
              <a:rPr lang="sv-SE" sz="1500" dirty="0" err="1"/>
              <a:t>survival</a:t>
            </a:r>
            <a:r>
              <a:rPr lang="sv-SE" sz="1500" dirty="0"/>
              <a:t>, </a:t>
            </a:r>
            <a:r>
              <a:rPr lang="sv-SE" sz="1500" dirty="0" err="1"/>
              <a:t>salmon</a:t>
            </a:r>
            <a:r>
              <a:rPr lang="sv-SE" sz="1500" dirty="0"/>
              <a:t> </a:t>
            </a:r>
            <a:r>
              <a:rPr lang="sv-SE" sz="1500" dirty="0" err="1" smtClean="0"/>
              <a:t>fry</a:t>
            </a:r>
            <a:r>
              <a:rPr lang="sv-SE" sz="1500" dirty="0" smtClean="0"/>
              <a:t> </a:t>
            </a:r>
            <a:r>
              <a:rPr lang="sv-SE" sz="1500" dirty="0" err="1" smtClean="0"/>
              <a:t>disease</a:t>
            </a:r>
            <a:r>
              <a:rPr lang="sv-SE" sz="1500" dirty="0" smtClean="0"/>
              <a:t> </a:t>
            </a:r>
            <a:r>
              <a:rPr lang="sv-SE" sz="1500" dirty="0"/>
              <a:t>M74</a:t>
            </a:r>
            <a:endParaRPr lang="en-US" sz="1500" dirty="0"/>
          </a:p>
        </p:txBody>
      </p:sp>
      <p:sp>
        <p:nvSpPr>
          <p:cNvPr id="14" name="Höger 13"/>
          <p:cNvSpPr/>
          <p:nvPr/>
        </p:nvSpPr>
        <p:spPr>
          <a:xfrm>
            <a:off x="4172226" y="3900464"/>
            <a:ext cx="733806" cy="363474"/>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base">
              <a:spcBef>
                <a:spcPct val="0"/>
              </a:spcBef>
              <a:spcAft>
                <a:spcPct val="0"/>
              </a:spcAft>
            </a:pPr>
            <a:endParaRPr lang="en-US">
              <a:solidFill>
                <a:schemeClr val="tx1"/>
              </a:solidFill>
              <a:effectLst>
                <a:outerShdw blurRad="38100" dist="38100" dir="2700000" algn="tl">
                  <a:srgbClr val="000000">
                    <a:alpha val="43137"/>
                  </a:srgbClr>
                </a:outerShdw>
              </a:effectLst>
              <a:latin typeface="Calibri" panose="020F0502020204030204"/>
            </a:endParaRPr>
          </a:p>
        </p:txBody>
      </p:sp>
      <p:sp>
        <p:nvSpPr>
          <p:cNvPr id="15" name="textruta 14"/>
          <p:cNvSpPr txBox="1"/>
          <p:nvPr/>
        </p:nvSpPr>
        <p:spPr>
          <a:xfrm>
            <a:off x="5220072" y="3648078"/>
            <a:ext cx="3978974" cy="784830"/>
          </a:xfrm>
          <a:prstGeom prst="rect">
            <a:avLst/>
          </a:prstGeom>
          <a:noFill/>
        </p:spPr>
        <p:txBody>
          <a:bodyPr wrap="none" rtlCol="0">
            <a:spAutoFit/>
          </a:bodyPr>
          <a:lstStyle/>
          <a:p>
            <a:pPr marL="135000" indent="-216000" defTabSz="135000" fontAlgn="base">
              <a:spcBef>
                <a:spcPct val="0"/>
              </a:spcBef>
              <a:spcAft>
                <a:spcPct val="0"/>
              </a:spcAft>
              <a:buFont typeface="Arial" panose="020B0604020202020204" pitchFamily="34" charset="0"/>
              <a:buChar char="•"/>
            </a:pPr>
            <a:r>
              <a:rPr lang="sv-SE" sz="1500" dirty="0"/>
              <a:t>Restoration </a:t>
            </a:r>
            <a:r>
              <a:rPr lang="sv-SE" sz="1500" dirty="0" err="1"/>
              <a:t>of</a:t>
            </a:r>
            <a:r>
              <a:rPr lang="sv-SE" sz="1500" dirty="0"/>
              <a:t> </a:t>
            </a:r>
            <a:r>
              <a:rPr lang="sv-SE" sz="1500" dirty="0" err="1"/>
              <a:t>rivers</a:t>
            </a:r>
            <a:endParaRPr lang="sv-SE" sz="1500" dirty="0"/>
          </a:p>
          <a:p>
            <a:pPr marL="135000" indent="-216000" defTabSz="135000" fontAlgn="base">
              <a:spcBef>
                <a:spcPct val="0"/>
              </a:spcBef>
              <a:spcAft>
                <a:spcPct val="0"/>
              </a:spcAft>
              <a:buFont typeface="Arial" panose="020B0604020202020204" pitchFamily="34" charset="0"/>
              <a:buChar char="•"/>
            </a:pPr>
            <a:r>
              <a:rPr lang="sv-SE" sz="1500" dirty="0" err="1"/>
              <a:t>Lower</a:t>
            </a:r>
            <a:r>
              <a:rPr lang="sv-SE" sz="1500" dirty="0"/>
              <a:t> </a:t>
            </a:r>
            <a:r>
              <a:rPr lang="sv-SE" sz="1500" dirty="0" err="1"/>
              <a:t>fishing</a:t>
            </a:r>
            <a:r>
              <a:rPr lang="sv-SE" sz="1500" dirty="0"/>
              <a:t> </a:t>
            </a:r>
            <a:r>
              <a:rPr lang="sv-SE" sz="1500" dirty="0" err="1"/>
              <a:t>pressure</a:t>
            </a:r>
            <a:endParaRPr lang="sv-SE" sz="1500" dirty="0"/>
          </a:p>
          <a:p>
            <a:pPr marL="135000" indent="-216000" defTabSz="135000" fontAlgn="base">
              <a:spcBef>
                <a:spcPct val="0"/>
              </a:spcBef>
              <a:spcAft>
                <a:spcPct val="0"/>
              </a:spcAft>
              <a:buFont typeface="Arial" panose="020B0604020202020204" pitchFamily="34" charset="0"/>
              <a:buChar char="•"/>
            </a:pPr>
            <a:r>
              <a:rPr lang="sv-SE" sz="1500" dirty="0" err="1" smtClean="0"/>
              <a:t>Higher</a:t>
            </a:r>
            <a:r>
              <a:rPr lang="sv-SE" sz="1500" dirty="0" smtClean="0"/>
              <a:t> </a:t>
            </a:r>
            <a:r>
              <a:rPr lang="sv-SE" sz="1500" dirty="0" err="1"/>
              <a:t>survival</a:t>
            </a:r>
            <a:r>
              <a:rPr lang="sv-SE" sz="1500" dirty="0"/>
              <a:t> </a:t>
            </a:r>
            <a:r>
              <a:rPr lang="sv-SE" sz="1500" dirty="0" err="1"/>
              <a:t>of</a:t>
            </a:r>
            <a:r>
              <a:rPr lang="sv-SE" sz="1500" dirty="0"/>
              <a:t> </a:t>
            </a:r>
            <a:r>
              <a:rPr lang="sv-SE" sz="1500" dirty="0" err="1"/>
              <a:t>salmon</a:t>
            </a:r>
            <a:r>
              <a:rPr lang="sv-SE" sz="1500" dirty="0"/>
              <a:t> </a:t>
            </a:r>
            <a:r>
              <a:rPr lang="sv-SE" sz="1500" dirty="0" err="1"/>
              <a:t>fry</a:t>
            </a:r>
            <a:r>
              <a:rPr lang="sv-SE" sz="1500" dirty="0"/>
              <a:t> </a:t>
            </a:r>
            <a:r>
              <a:rPr lang="sv-SE" sz="1500" dirty="0" err="1" smtClean="0"/>
              <a:t>disease</a:t>
            </a:r>
            <a:r>
              <a:rPr lang="sv-SE" sz="1500" dirty="0" smtClean="0"/>
              <a:t> M74</a:t>
            </a:r>
            <a:endParaRPr lang="en-US" sz="1500" dirty="0"/>
          </a:p>
        </p:txBody>
      </p:sp>
      <p:sp>
        <p:nvSpPr>
          <p:cNvPr id="3" name="textruta 2"/>
          <p:cNvSpPr txBox="1"/>
          <p:nvPr/>
        </p:nvSpPr>
        <p:spPr>
          <a:xfrm>
            <a:off x="1548485" y="3149106"/>
            <a:ext cx="744114" cy="215444"/>
          </a:xfrm>
          <a:prstGeom prst="rect">
            <a:avLst/>
          </a:prstGeom>
          <a:solidFill>
            <a:schemeClr val="tx1"/>
          </a:solidFill>
        </p:spPr>
        <p:txBody>
          <a:bodyPr wrap="none" rtlCol="0">
            <a:spAutoFit/>
          </a:bodyPr>
          <a:lstStyle/>
          <a:p>
            <a:r>
              <a:rPr lang="sv-SE" sz="800" dirty="0" err="1" smtClean="0">
                <a:solidFill>
                  <a:schemeClr val="bg1"/>
                </a:solidFill>
              </a:rPr>
              <a:t>Wild</a:t>
            </a:r>
            <a:r>
              <a:rPr lang="sv-SE" sz="800" dirty="0" smtClean="0">
                <a:solidFill>
                  <a:schemeClr val="bg1"/>
                </a:solidFill>
              </a:rPr>
              <a:t> </a:t>
            </a:r>
            <a:r>
              <a:rPr lang="sv-SE" sz="800" dirty="0" err="1" smtClean="0">
                <a:solidFill>
                  <a:schemeClr val="bg1"/>
                </a:solidFill>
              </a:rPr>
              <a:t>salmon</a:t>
            </a:r>
            <a:endParaRPr lang="sv-SE" sz="800" dirty="0">
              <a:solidFill>
                <a:schemeClr val="bg1"/>
              </a:solidFill>
            </a:endParaRPr>
          </a:p>
        </p:txBody>
      </p:sp>
      <p:sp>
        <p:nvSpPr>
          <p:cNvPr id="17" name="textruta 16"/>
          <p:cNvSpPr txBox="1"/>
          <p:nvPr/>
        </p:nvSpPr>
        <p:spPr>
          <a:xfrm>
            <a:off x="2520267" y="3149106"/>
            <a:ext cx="899605" cy="215444"/>
          </a:xfrm>
          <a:prstGeom prst="rect">
            <a:avLst/>
          </a:prstGeom>
          <a:solidFill>
            <a:schemeClr val="tx1"/>
          </a:solidFill>
        </p:spPr>
        <p:txBody>
          <a:bodyPr wrap="none" rtlCol="0">
            <a:spAutoFit/>
          </a:bodyPr>
          <a:lstStyle/>
          <a:p>
            <a:r>
              <a:rPr lang="sv-SE" sz="800" dirty="0" err="1" smtClean="0">
                <a:solidFill>
                  <a:schemeClr val="bg1"/>
                </a:solidFill>
              </a:rPr>
              <a:t>Farmed</a:t>
            </a:r>
            <a:r>
              <a:rPr lang="sv-SE" sz="800" dirty="0" smtClean="0">
                <a:solidFill>
                  <a:schemeClr val="bg1"/>
                </a:solidFill>
              </a:rPr>
              <a:t> </a:t>
            </a:r>
            <a:r>
              <a:rPr lang="sv-SE" sz="800" dirty="0" err="1" smtClean="0">
                <a:solidFill>
                  <a:schemeClr val="bg1"/>
                </a:solidFill>
              </a:rPr>
              <a:t>salmon</a:t>
            </a:r>
            <a:endParaRPr lang="sv-SE" sz="800" dirty="0">
              <a:solidFill>
                <a:schemeClr val="bg1"/>
              </a:solidFill>
            </a:endParaRPr>
          </a:p>
        </p:txBody>
      </p:sp>
      <p:pic>
        <p:nvPicPr>
          <p:cNvPr id="5" name="Bildobjekt 4"/>
          <p:cNvPicPr>
            <a:picLocks noChangeAspect="1"/>
          </p:cNvPicPr>
          <p:nvPr/>
        </p:nvPicPr>
        <p:blipFill>
          <a:blip r:embed="rId6"/>
          <a:stretch>
            <a:fillRect/>
          </a:stretch>
        </p:blipFill>
        <p:spPr>
          <a:xfrm>
            <a:off x="702608" y="3107314"/>
            <a:ext cx="828675" cy="238125"/>
          </a:xfrm>
          <a:prstGeom prst="rect">
            <a:avLst/>
          </a:prstGeom>
        </p:spPr>
      </p:pic>
    </p:spTree>
    <p:extLst>
      <p:ext uri="{BB962C8B-B14F-4D97-AF65-F5344CB8AC3E}">
        <p14:creationId xmlns:p14="http://schemas.microsoft.com/office/powerpoint/2010/main" val="3354819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ctrTitle"/>
          </p:nvPr>
        </p:nvSpPr>
        <p:spPr>
          <a:xfrm>
            <a:off x="685800" y="1419622"/>
            <a:ext cx="7772400" cy="1790700"/>
          </a:xfrm>
        </p:spPr>
        <p:txBody>
          <a:bodyPr/>
          <a:lstStyle/>
          <a:p>
            <a:r>
              <a:rPr lang="sv-SE" dirty="0" err="1" smtClean="0"/>
              <a:t>Conclusions</a:t>
            </a:r>
            <a:r>
              <a:rPr lang="sv-SE" dirty="0" smtClean="0"/>
              <a:t/>
            </a:r>
            <a:br>
              <a:rPr lang="sv-SE" dirty="0" smtClean="0"/>
            </a:br>
            <a:r>
              <a:rPr lang="sv-SE" dirty="0" smtClean="0"/>
              <a:t>From source-to-</a:t>
            </a:r>
            <a:r>
              <a:rPr lang="sv-SE" dirty="0" err="1" smtClean="0"/>
              <a:t>sea</a:t>
            </a:r>
            <a:endParaRPr lang="sv-SE" dirty="0"/>
          </a:p>
        </p:txBody>
      </p:sp>
    </p:spTree>
    <p:extLst>
      <p:ext uri="{BB962C8B-B14F-4D97-AF65-F5344CB8AC3E}">
        <p14:creationId xmlns:p14="http://schemas.microsoft.com/office/powerpoint/2010/main" val="2022930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4808" y="4202617"/>
            <a:ext cx="9124974" cy="87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err="1" smtClean="0"/>
          </a:p>
        </p:txBody>
      </p:sp>
      <p:sp>
        <p:nvSpPr>
          <p:cNvPr id="2" name="Rubrik 1"/>
          <p:cNvSpPr>
            <a:spLocks noGrp="1"/>
          </p:cNvSpPr>
          <p:nvPr>
            <p:ph type="title"/>
          </p:nvPr>
        </p:nvSpPr>
        <p:spPr>
          <a:xfrm>
            <a:off x="229666" y="0"/>
            <a:ext cx="6607689" cy="900000"/>
          </a:xfrm>
        </p:spPr>
        <p:txBody>
          <a:bodyPr/>
          <a:lstStyle/>
          <a:p>
            <a:r>
              <a:rPr lang="sv-SE" sz="2400" dirty="0" smtClean="0">
                <a:latin typeface="+mn-lt"/>
              </a:rPr>
              <a:t>Management in the source-to-</a:t>
            </a:r>
            <a:r>
              <a:rPr lang="sv-SE" sz="2400" dirty="0" err="1" smtClean="0">
                <a:latin typeface="+mn-lt"/>
              </a:rPr>
              <a:t>sea</a:t>
            </a:r>
            <a:r>
              <a:rPr lang="sv-SE" sz="2400" dirty="0" smtClean="0">
                <a:latin typeface="+mn-lt"/>
              </a:rPr>
              <a:t> </a:t>
            </a:r>
            <a:r>
              <a:rPr lang="sv-SE" sz="2400" dirty="0" err="1" smtClean="0">
                <a:latin typeface="+mn-lt"/>
              </a:rPr>
              <a:t>continuum</a:t>
            </a:r>
            <a:endParaRPr lang="sv-SE" sz="2400" dirty="0">
              <a:latin typeface="+mn-lt"/>
            </a:endParaRPr>
          </a:p>
        </p:txBody>
      </p:sp>
      <p:sp>
        <p:nvSpPr>
          <p:cNvPr id="3" name="Platshållare för innehåll 2"/>
          <p:cNvSpPr>
            <a:spLocks noGrp="1"/>
          </p:cNvSpPr>
          <p:nvPr>
            <p:ph idx="1"/>
          </p:nvPr>
        </p:nvSpPr>
        <p:spPr>
          <a:xfrm>
            <a:off x="339999" y="1203598"/>
            <a:ext cx="5330155" cy="4103290"/>
          </a:xfrm>
        </p:spPr>
        <p:txBody>
          <a:bodyPr>
            <a:normAutofit/>
          </a:bodyPr>
          <a:lstStyle/>
          <a:p>
            <a:pPr marL="514350" indent="-514350">
              <a:buFont typeface="+mj-lt"/>
              <a:buAutoNum type="arabicPeriod"/>
            </a:pPr>
            <a:r>
              <a:rPr lang="sv-SE" sz="1800" dirty="0"/>
              <a:t>S</a:t>
            </a:r>
            <a:r>
              <a:rPr lang="sv-SE" sz="1800" dirty="0" smtClean="0"/>
              <a:t>ystem </a:t>
            </a:r>
            <a:r>
              <a:rPr lang="sv-SE" sz="1800" dirty="0" err="1" smtClean="0"/>
              <a:t>thinking</a:t>
            </a:r>
            <a:r>
              <a:rPr lang="sv-SE" sz="1800" dirty="0" smtClean="0"/>
              <a:t>; </a:t>
            </a:r>
            <a:r>
              <a:rPr lang="sv-SE" sz="1800" dirty="0" err="1" smtClean="0"/>
              <a:t>upstream</a:t>
            </a:r>
            <a:r>
              <a:rPr lang="sv-SE" sz="1800" dirty="0" smtClean="0"/>
              <a:t> </a:t>
            </a:r>
            <a:r>
              <a:rPr lang="sv-SE" sz="1800" dirty="0"/>
              <a:t>to </a:t>
            </a:r>
            <a:r>
              <a:rPr lang="sv-SE" sz="1800" dirty="0" err="1" smtClean="0"/>
              <a:t>downstream</a:t>
            </a:r>
            <a:r>
              <a:rPr lang="sv-SE" sz="1800" dirty="0" smtClean="0"/>
              <a:t>; source-to-</a:t>
            </a:r>
            <a:r>
              <a:rPr lang="sv-SE" sz="1800" dirty="0" err="1" smtClean="0"/>
              <a:t>sea</a:t>
            </a:r>
            <a:r>
              <a:rPr lang="sv-SE" sz="1800" dirty="0" smtClean="0"/>
              <a:t> </a:t>
            </a:r>
            <a:r>
              <a:rPr lang="sv-SE" sz="1800" dirty="0"/>
              <a:t/>
            </a:r>
            <a:br>
              <a:rPr lang="sv-SE" sz="1800" dirty="0"/>
            </a:br>
            <a:endParaRPr lang="sv-SE" sz="1800" dirty="0"/>
          </a:p>
          <a:p>
            <a:pPr marL="514350" indent="-514350">
              <a:buFont typeface="+mj-lt"/>
              <a:buAutoNum type="arabicPeriod"/>
            </a:pPr>
            <a:r>
              <a:rPr lang="sv-SE" sz="1800" dirty="0" err="1" smtClean="0"/>
              <a:t>Coordinate</a:t>
            </a:r>
            <a:r>
              <a:rPr lang="sv-SE" sz="1800" dirty="0" smtClean="0"/>
              <a:t> </a:t>
            </a:r>
            <a:r>
              <a:rPr lang="sv-SE" sz="1800" dirty="0" err="1" smtClean="0"/>
              <a:t>across</a:t>
            </a:r>
            <a:r>
              <a:rPr lang="sv-SE" sz="1800" dirty="0" smtClean="0"/>
              <a:t> </a:t>
            </a:r>
            <a:r>
              <a:rPr lang="sv-SE" sz="1800" dirty="0" err="1" smtClean="0"/>
              <a:t>sectors</a:t>
            </a:r>
            <a:r>
              <a:rPr lang="sv-SE" sz="1800" dirty="0" smtClean="0"/>
              <a:t> and </a:t>
            </a:r>
            <a:r>
              <a:rPr lang="sv-SE" sz="1800" dirty="0" err="1" smtClean="0"/>
              <a:t>geographic</a:t>
            </a:r>
            <a:r>
              <a:rPr lang="sv-SE" sz="1800" dirty="0" smtClean="0"/>
              <a:t> segments at </a:t>
            </a:r>
            <a:r>
              <a:rPr lang="sv-SE" sz="1800" dirty="0" err="1" smtClean="0"/>
              <a:t>multiple</a:t>
            </a:r>
            <a:r>
              <a:rPr lang="sv-SE" sz="1800" dirty="0" smtClean="0"/>
              <a:t> </a:t>
            </a:r>
            <a:r>
              <a:rPr lang="sv-SE" sz="1800" dirty="0" err="1" smtClean="0"/>
              <a:t>scales</a:t>
            </a:r>
            <a:r>
              <a:rPr lang="sv-SE" sz="1800" dirty="0" smtClean="0"/>
              <a:t/>
            </a:r>
            <a:br>
              <a:rPr lang="sv-SE" sz="1800" dirty="0" smtClean="0"/>
            </a:br>
            <a:endParaRPr lang="sv-SE" sz="1800" dirty="0"/>
          </a:p>
          <a:p>
            <a:pPr marL="514350" indent="-514350">
              <a:buFont typeface="+mj-lt"/>
              <a:buAutoNum type="arabicPeriod"/>
            </a:pPr>
            <a:r>
              <a:rPr lang="sv-SE" sz="1800" dirty="0" err="1" smtClean="0"/>
              <a:t>Identify</a:t>
            </a:r>
            <a:r>
              <a:rPr lang="sv-SE" sz="1800" dirty="0" smtClean="0"/>
              <a:t> </a:t>
            </a:r>
            <a:r>
              <a:rPr lang="sv-SE" sz="1800" dirty="0" err="1" smtClean="0"/>
              <a:t>clear</a:t>
            </a:r>
            <a:r>
              <a:rPr lang="sv-SE" sz="1800" dirty="0" smtClean="0"/>
              <a:t> </a:t>
            </a:r>
            <a:r>
              <a:rPr lang="sv-SE" sz="1800" dirty="0" err="1" smtClean="0"/>
              <a:t>objectives</a:t>
            </a:r>
            <a:r>
              <a:rPr lang="sv-SE" sz="1800" dirty="0" smtClean="0"/>
              <a:t> </a:t>
            </a:r>
            <a:r>
              <a:rPr lang="sv-SE" sz="1800" dirty="0" err="1" smtClean="0"/>
              <a:t>when</a:t>
            </a:r>
            <a:r>
              <a:rPr lang="sv-SE" sz="1800" dirty="0" smtClean="0"/>
              <a:t> tackling ”</a:t>
            </a:r>
            <a:r>
              <a:rPr lang="sv-SE" sz="1800" dirty="0" err="1" smtClean="0"/>
              <a:t>key</a:t>
            </a:r>
            <a:r>
              <a:rPr lang="sv-SE" sz="1800" dirty="0" smtClean="0"/>
              <a:t> </a:t>
            </a:r>
            <a:r>
              <a:rPr lang="sv-SE" sz="1800" dirty="0" err="1" smtClean="0"/>
              <a:t>flows</a:t>
            </a:r>
            <a:r>
              <a:rPr lang="sv-SE" sz="1800" dirty="0" smtClean="0"/>
              <a:t>” &amp; </a:t>
            </a:r>
            <a:r>
              <a:rPr lang="sv-SE" sz="1800" dirty="0" err="1" smtClean="0"/>
              <a:t>ecosystem</a:t>
            </a:r>
            <a:r>
              <a:rPr lang="sv-SE" sz="1800" dirty="0" smtClean="0"/>
              <a:t> services</a:t>
            </a:r>
            <a:br>
              <a:rPr lang="sv-SE" sz="1800" dirty="0" smtClean="0"/>
            </a:br>
            <a:endParaRPr lang="sv-SE" sz="1800" dirty="0"/>
          </a:p>
          <a:p>
            <a:pPr marL="514350" indent="-514350">
              <a:buFont typeface="+mj-lt"/>
              <a:buAutoNum type="arabicPeriod"/>
            </a:pPr>
            <a:r>
              <a:rPr lang="sv-SE" sz="1800" dirty="0" err="1"/>
              <a:t>Build</a:t>
            </a:r>
            <a:r>
              <a:rPr lang="sv-SE" sz="1800" dirty="0"/>
              <a:t> </a:t>
            </a:r>
            <a:r>
              <a:rPr lang="sv-SE" sz="1800" dirty="0" err="1"/>
              <a:t>commitment</a:t>
            </a:r>
            <a:r>
              <a:rPr lang="sv-SE" sz="1800" dirty="0"/>
              <a:t> &amp; </a:t>
            </a:r>
            <a:r>
              <a:rPr lang="sv-SE" sz="1800" dirty="0" err="1"/>
              <a:t>ownership</a:t>
            </a:r>
            <a:r>
              <a:rPr lang="sv-SE" sz="1800" dirty="0"/>
              <a:t> by </a:t>
            </a:r>
            <a:r>
              <a:rPr lang="sv-SE" sz="1800" dirty="0" err="1" smtClean="0"/>
              <a:t>stakeholders</a:t>
            </a:r>
            <a:r>
              <a:rPr lang="sv-SE" sz="1800" dirty="0" smtClean="0"/>
              <a:t> </a:t>
            </a:r>
            <a:r>
              <a:rPr lang="sv-SE" sz="1800" dirty="0" err="1" smtClean="0"/>
              <a:t>across</a:t>
            </a:r>
            <a:r>
              <a:rPr lang="sv-SE" sz="1800" dirty="0" smtClean="0"/>
              <a:t> </a:t>
            </a:r>
            <a:r>
              <a:rPr lang="sv-SE" sz="1800" dirty="0" err="1" smtClean="0"/>
              <a:t>sectors</a:t>
            </a:r>
            <a:r>
              <a:rPr lang="sv-SE" sz="1800" dirty="0" smtClean="0"/>
              <a:t>!</a:t>
            </a:r>
          </a:p>
          <a:p>
            <a:pPr marL="695325" lvl="1" indent="-514350">
              <a:buFont typeface="+mj-lt"/>
              <a:buAutoNum type="arabicPeriod"/>
            </a:pPr>
            <a:endParaRPr lang="sv-SE" sz="1400" dirty="0"/>
          </a:p>
          <a:p>
            <a:pPr marL="0" indent="0">
              <a:buNone/>
            </a:pPr>
            <a:endParaRPr lang="sv-SE" dirty="0"/>
          </a:p>
        </p:txBody>
      </p:sp>
      <p:pic>
        <p:nvPicPr>
          <p:cNvPr id="7" name="Bildobjekt 6"/>
          <p:cNvPicPr>
            <a:picLocks noChangeAspect="1"/>
          </p:cNvPicPr>
          <p:nvPr/>
        </p:nvPicPr>
        <p:blipFill>
          <a:blip r:embed="rId3"/>
          <a:stretch>
            <a:fillRect/>
          </a:stretch>
        </p:blipFill>
        <p:spPr>
          <a:xfrm>
            <a:off x="6122429" y="900000"/>
            <a:ext cx="2554027" cy="1271946"/>
          </a:xfrm>
          <a:prstGeom prst="rect">
            <a:avLst/>
          </a:prstGeom>
        </p:spPr>
      </p:pic>
      <p:sp>
        <p:nvSpPr>
          <p:cNvPr id="8" name="textruta 7"/>
          <p:cNvSpPr txBox="1"/>
          <p:nvPr/>
        </p:nvSpPr>
        <p:spPr>
          <a:xfrm>
            <a:off x="6283318" y="2071218"/>
            <a:ext cx="268117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smtClean="0">
                <a:ln>
                  <a:noFill/>
                </a:ln>
                <a:effectLst/>
                <a:uLnTx/>
                <a:uFillTx/>
                <a:latin typeface="Arial"/>
                <a:ea typeface="+mn-ea"/>
                <a:cs typeface="+mn-cs"/>
              </a:rPr>
              <a:t>UN New York, 5-9 June,  2017</a:t>
            </a:r>
            <a:endParaRPr kumimoji="0" lang="sv-SE" sz="1400" b="0" i="0" u="none" strike="noStrike" kern="1200" cap="none" spc="0" normalizeH="0" baseline="0" noProof="0" dirty="0">
              <a:ln>
                <a:noFill/>
              </a:ln>
              <a:effectLst/>
              <a:uLnTx/>
              <a:uFillTx/>
              <a:latin typeface="Arial"/>
              <a:ea typeface="+mn-ea"/>
              <a:cs typeface="+mn-cs"/>
            </a:endParaRPr>
          </a:p>
        </p:txBody>
      </p:sp>
      <p:pic>
        <p:nvPicPr>
          <p:cNvPr id="9" name="Bildobjekt 8"/>
          <p:cNvPicPr>
            <a:picLocks noChangeAspect="1"/>
          </p:cNvPicPr>
          <p:nvPr/>
        </p:nvPicPr>
        <p:blipFill>
          <a:blip r:embed="rId4"/>
          <a:stretch>
            <a:fillRect/>
          </a:stretch>
        </p:blipFill>
        <p:spPr>
          <a:xfrm>
            <a:off x="7648369" y="3905605"/>
            <a:ext cx="872337" cy="876065"/>
          </a:xfrm>
          <a:prstGeom prst="rect">
            <a:avLst/>
          </a:prstGeom>
        </p:spPr>
      </p:pic>
      <p:pic>
        <p:nvPicPr>
          <p:cNvPr id="10" name="Bildobjekt 9"/>
          <p:cNvPicPr>
            <a:picLocks noChangeAspect="1"/>
          </p:cNvPicPr>
          <p:nvPr/>
        </p:nvPicPr>
        <p:blipFill>
          <a:blip r:embed="rId5"/>
          <a:stretch>
            <a:fillRect/>
          </a:stretch>
        </p:blipFill>
        <p:spPr>
          <a:xfrm>
            <a:off x="6341743" y="3905605"/>
            <a:ext cx="859542" cy="855983"/>
          </a:xfrm>
          <a:prstGeom prst="rect">
            <a:avLst/>
          </a:prstGeom>
        </p:spPr>
      </p:pic>
      <p:pic>
        <p:nvPicPr>
          <p:cNvPr id="11" name="Bildobjekt 10"/>
          <p:cNvPicPr>
            <a:picLocks noChangeAspect="1"/>
          </p:cNvPicPr>
          <p:nvPr/>
        </p:nvPicPr>
        <p:blipFill>
          <a:blip r:embed="rId6"/>
          <a:stretch>
            <a:fillRect/>
          </a:stretch>
        </p:blipFill>
        <p:spPr>
          <a:xfrm>
            <a:off x="7654365" y="2748524"/>
            <a:ext cx="860347" cy="860347"/>
          </a:xfrm>
          <a:prstGeom prst="rect">
            <a:avLst/>
          </a:prstGeom>
        </p:spPr>
      </p:pic>
      <p:pic>
        <p:nvPicPr>
          <p:cNvPr id="12" name="Bildobjekt 11"/>
          <p:cNvPicPr>
            <a:picLocks noChangeAspect="1"/>
          </p:cNvPicPr>
          <p:nvPr/>
        </p:nvPicPr>
        <p:blipFill>
          <a:blip r:embed="rId7"/>
          <a:stretch>
            <a:fillRect/>
          </a:stretch>
        </p:blipFill>
        <p:spPr>
          <a:xfrm>
            <a:off x="6341743" y="2732435"/>
            <a:ext cx="860347" cy="860347"/>
          </a:xfrm>
          <a:prstGeom prst="rect">
            <a:avLst/>
          </a:prstGeom>
        </p:spPr>
      </p:pic>
    </p:spTree>
    <p:extLst>
      <p:ext uri="{BB962C8B-B14F-4D97-AF65-F5344CB8AC3E}">
        <p14:creationId xmlns:p14="http://schemas.microsoft.com/office/powerpoint/2010/main" val="784921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ctrTitle"/>
          </p:nvPr>
        </p:nvSpPr>
        <p:spPr/>
        <p:txBody>
          <a:bodyPr/>
          <a:lstStyle/>
          <a:p>
            <a:r>
              <a:rPr lang="sv-SE" dirty="0" err="1" smtClean="0"/>
              <a:t>What</a:t>
            </a:r>
            <a:r>
              <a:rPr lang="sv-SE" dirty="0" smtClean="0"/>
              <a:t> </a:t>
            </a:r>
            <a:r>
              <a:rPr lang="sv-SE" dirty="0" err="1" smtClean="0"/>
              <a:t>we</a:t>
            </a:r>
            <a:r>
              <a:rPr lang="sv-SE" dirty="0" smtClean="0"/>
              <a:t> </a:t>
            </a:r>
            <a:r>
              <a:rPr lang="sv-SE" dirty="0" err="1" smtClean="0"/>
              <a:t>want</a:t>
            </a:r>
            <a:endParaRPr lang="sv-SE" dirty="0"/>
          </a:p>
        </p:txBody>
      </p:sp>
    </p:spTree>
    <p:extLst>
      <p:ext uri="{BB962C8B-B14F-4D97-AF65-F5344CB8AC3E}">
        <p14:creationId xmlns:p14="http://schemas.microsoft.com/office/powerpoint/2010/main" val="2012797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ctrTitle"/>
          </p:nvPr>
        </p:nvSpPr>
        <p:spPr>
          <a:xfrm>
            <a:off x="-684584" y="2124466"/>
            <a:ext cx="7772400" cy="1790700"/>
          </a:xfrm>
        </p:spPr>
        <p:txBody>
          <a:bodyPr>
            <a:normAutofit fontScale="90000"/>
          </a:bodyPr>
          <a:lstStyle/>
          <a:p>
            <a:r>
              <a:rPr lang="sv-SE" dirty="0" err="1" smtClean="0"/>
              <a:t>Thank</a:t>
            </a:r>
            <a:r>
              <a:rPr lang="sv-SE" dirty="0" smtClean="0"/>
              <a:t> </a:t>
            </a:r>
            <a:r>
              <a:rPr lang="sv-SE" dirty="0" err="1" smtClean="0"/>
              <a:t>you</a:t>
            </a:r>
            <a:r>
              <a:rPr lang="sv-SE" dirty="0" smtClean="0"/>
              <a:t/>
            </a:r>
            <a:br>
              <a:rPr lang="sv-SE" dirty="0" smtClean="0"/>
            </a:br>
            <a:r>
              <a:rPr lang="sv-SE" dirty="0"/>
              <a:t/>
            </a:r>
            <a:br>
              <a:rPr lang="sv-SE" dirty="0"/>
            </a:br>
            <a:r>
              <a:rPr lang="sv-SE" sz="2700" dirty="0"/>
              <a:t>@</a:t>
            </a:r>
            <a:r>
              <a:rPr lang="sv-SE" sz="2700" dirty="0" err="1"/>
              <a:t>jakobgranit</a:t>
            </a:r>
            <a:r>
              <a:rPr lang="sv-SE" dirty="0" smtClean="0"/>
              <a:t/>
            </a:r>
            <a:br>
              <a:rPr lang="sv-SE" dirty="0" smtClean="0"/>
            </a:br>
            <a:r>
              <a:rPr lang="sv-SE" sz="2700" dirty="0" smtClean="0">
                <a:hlinkClick r:id="rId2"/>
              </a:rPr>
              <a:t>www.havochvatten.se</a:t>
            </a:r>
            <a:r>
              <a:rPr lang="sv-SE" dirty="0"/>
              <a:t/>
            </a:r>
            <a:br>
              <a:rPr lang="sv-SE" dirty="0"/>
            </a:br>
            <a:endParaRPr lang="sv-SE" dirty="0"/>
          </a:p>
        </p:txBody>
      </p:sp>
      <p:pic>
        <p:nvPicPr>
          <p:cNvPr id="8" name="Bildobjekt 7"/>
          <p:cNvPicPr>
            <a:picLocks noChangeAspect="1"/>
          </p:cNvPicPr>
          <p:nvPr/>
        </p:nvPicPr>
        <p:blipFill>
          <a:blip r:embed="rId3"/>
          <a:stretch>
            <a:fillRect/>
          </a:stretch>
        </p:blipFill>
        <p:spPr>
          <a:xfrm>
            <a:off x="6216931" y="1127282"/>
            <a:ext cx="2302569" cy="2324291"/>
          </a:xfrm>
          <a:prstGeom prst="rect">
            <a:avLst/>
          </a:prstGeom>
        </p:spPr>
      </p:pic>
      <p:pic>
        <p:nvPicPr>
          <p:cNvPr id="2" name="Bildobjekt 1"/>
          <p:cNvPicPr>
            <a:picLocks noChangeAspect="1"/>
          </p:cNvPicPr>
          <p:nvPr/>
        </p:nvPicPr>
        <p:blipFill>
          <a:blip r:embed="rId4"/>
          <a:stretch>
            <a:fillRect/>
          </a:stretch>
        </p:blipFill>
        <p:spPr>
          <a:xfrm>
            <a:off x="6516216" y="3291830"/>
            <a:ext cx="2158553" cy="1260432"/>
          </a:xfrm>
          <a:prstGeom prst="rect">
            <a:avLst/>
          </a:prstGeom>
        </p:spPr>
      </p:pic>
      <p:pic>
        <p:nvPicPr>
          <p:cNvPr id="5" name="Bildobjekt 4" descr="\\hav.havochvatten.se\hav\root\users\robalm\Desktop\swam-logo-cyan-black-377x119px.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519182"/>
            <a:ext cx="2207387" cy="684416"/>
          </a:xfrm>
          <a:prstGeom prst="rect">
            <a:avLst/>
          </a:prstGeom>
          <a:noFill/>
          <a:ln>
            <a:noFill/>
          </a:ln>
        </p:spPr>
      </p:pic>
    </p:spTree>
    <p:extLst>
      <p:ext uri="{BB962C8B-B14F-4D97-AF65-F5344CB8AC3E}">
        <p14:creationId xmlns:p14="http://schemas.microsoft.com/office/powerpoint/2010/main" val="3621852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a:stretch>
            <a:fillRect/>
          </a:stretch>
        </p:blipFill>
        <p:spPr>
          <a:xfrm>
            <a:off x="465585" y="0"/>
            <a:ext cx="8345277" cy="5143500"/>
          </a:xfrm>
          <a:prstGeom prst="rect">
            <a:avLst/>
          </a:prstGeom>
        </p:spPr>
      </p:pic>
      <p:sp>
        <p:nvSpPr>
          <p:cNvPr id="2" name="Ellips 1"/>
          <p:cNvSpPr/>
          <p:nvPr/>
        </p:nvSpPr>
        <p:spPr>
          <a:xfrm>
            <a:off x="7020272" y="1059582"/>
            <a:ext cx="1296144" cy="121780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err="1" smtClean="0"/>
          </a:p>
        </p:txBody>
      </p:sp>
      <p:sp>
        <p:nvSpPr>
          <p:cNvPr id="4" name="Ellips 3"/>
          <p:cNvSpPr/>
          <p:nvPr/>
        </p:nvSpPr>
        <p:spPr>
          <a:xfrm>
            <a:off x="2123728" y="3507854"/>
            <a:ext cx="1296144" cy="121780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err="1" smtClean="0"/>
          </a:p>
        </p:txBody>
      </p:sp>
      <p:sp>
        <p:nvSpPr>
          <p:cNvPr id="6" name="Ellips 5"/>
          <p:cNvSpPr/>
          <p:nvPr/>
        </p:nvSpPr>
        <p:spPr>
          <a:xfrm>
            <a:off x="3347864" y="3514184"/>
            <a:ext cx="1296144" cy="121780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err="1" smtClean="0"/>
          </a:p>
        </p:txBody>
      </p:sp>
    </p:spTree>
    <p:extLst>
      <p:ext uri="{BB962C8B-B14F-4D97-AF65-F5344CB8AC3E}">
        <p14:creationId xmlns:p14="http://schemas.microsoft.com/office/powerpoint/2010/main" val="1902226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Platshållare för bildnumm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89ADA9-B8AF-40A6-8885-4ED779507B06}" type="slidenum">
              <a:rPr kumimoji="0" lang="en-US" sz="525"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525"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textruta 5"/>
          <p:cNvSpPr txBox="1"/>
          <p:nvPr/>
        </p:nvSpPr>
        <p:spPr>
          <a:xfrm>
            <a:off x="352961" y="195199"/>
            <a:ext cx="80286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400" dirty="0" smtClean="0">
                <a:solidFill>
                  <a:srgbClr val="007CC8"/>
                </a:solidFill>
                <a:latin typeface="Arial"/>
              </a:rPr>
              <a:t>A g</a:t>
            </a:r>
            <a:r>
              <a:rPr kumimoji="0" lang="sv-SE" sz="2400" b="0" i="0" u="none" strike="noStrike" kern="1200" cap="none" spc="0" normalizeH="0" baseline="0" noProof="0" dirty="0" err="1" smtClean="0">
                <a:ln>
                  <a:noFill/>
                </a:ln>
                <a:solidFill>
                  <a:srgbClr val="007CC8"/>
                </a:solidFill>
                <a:effectLst/>
                <a:uLnTx/>
                <a:uFillTx/>
                <a:latin typeface="Arial"/>
                <a:ea typeface="+mn-ea"/>
                <a:cs typeface="+mn-cs"/>
              </a:rPr>
              <a:t>reen</a:t>
            </a:r>
            <a:r>
              <a:rPr kumimoji="0" lang="sv-SE" sz="2400" b="0" i="0" u="none" strike="noStrike" kern="1200" cap="none" spc="0" normalizeH="0" baseline="0" noProof="0" dirty="0" smtClean="0">
                <a:ln>
                  <a:noFill/>
                </a:ln>
                <a:solidFill>
                  <a:srgbClr val="007CC8"/>
                </a:solidFill>
                <a:effectLst/>
                <a:uLnTx/>
                <a:uFillTx/>
                <a:latin typeface="Arial"/>
                <a:ea typeface="+mn-ea"/>
                <a:cs typeface="+mn-cs"/>
              </a:rPr>
              <a:t> </a:t>
            </a:r>
            <a:r>
              <a:rPr kumimoji="0" lang="sv-SE" sz="2400" b="0" i="0" u="none" strike="noStrike" kern="1200" cap="none" spc="0" normalizeH="0" baseline="0" noProof="0" dirty="0" err="1" smtClean="0">
                <a:ln>
                  <a:noFill/>
                </a:ln>
                <a:solidFill>
                  <a:srgbClr val="007CC8"/>
                </a:solidFill>
                <a:effectLst/>
                <a:uLnTx/>
                <a:uFillTx/>
                <a:latin typeface="Arial"/>
                <a:ea typeface="+mn-ea"/>
                <a:cs typeface="+mn-cs"/>
              </a:rPr>
              <a:t>economy</a:t>
            </a:r>
            <a:r>
              <a:rPr lang="sv-SE" sz="2400" dirty="0" smtClean="0">
                <a:solidFill>
                  <a:srgbClr val="007CC8"/>
                </a:solidFill>
                <a:latin typeface="Arial"/>
              </a:rPr>
              <a:t>: </a:t>
            </a:r>
            <a:r>
              <a:rPr kumimoji="0" lang="sv-SE" sz="2400" b="0" i="0" u="none" strike="noStrike" kern="1200" cap="none" spc="0" normalizeH="0" baseline="0" noProof="0" dirty="0" err="1" smtClean="0">
                <a:ln>
                  <a:noFill/>
                </a:ln>
                <a:solidFill>
                  <a:srgbClr val="007CC8"/>
                </a:solidFill>
                <a:effectLst/>
                <a:uLnTx/>
                <a:uFillTx/>
                <a:latin typeface="Arial"/>
                <a:ea typeface="+mn-ea"/>
                <a:cs typeface="+mn-cs"/>
              </a:rPr>
              <a:t>Water</a:t>
            </a:r>
            <a:r>
              <a:rPr kumimoji="0" lang="sv-SE" sz="2400" b="0" i="0" u="none" strike="noStrike" kern="1200" cap="none" spc="0" normalizeH="0" baseline="0" noProof="0" dirty="0" smtClean="0">
                <a:ln>
                  <a:noFill/>
                </a:ln>
                <a:solidFill>
                  <a:srgbClr val="007CC8"/>
                </a:solidFill>
                <a:effectLst/>
                <a:uLnTx/>
                <a:uFillTx/>
                <a:latin typeface="Arial"/>
                <a:ea typeface="+mn-ea"/>
                <a:cs typeface="+mn-cs"/>
              </a:rPr>
              <a:t>-Energy-</a:t>
            </a:r>
            <a:r>
              <a:rPr kumimoji="0" lang="sv-SE" sz="2400" b="0" i="0" u="none" strike="noStrike" kern="1200" cap="none" spc="0" normalizeH="0" baseline="0" noProof="0" dirty="0" err="1" smtClean="0">
                <a:ln>
                  <a:noFill/>
                </a:ln>
                <a:solidFill>
                  <a:srgbClr val="007CC8"/>
                </a:solidFill>
                <a:effectLst/>
                <a:uLnTx/>
                <a:uFillTx/>
                <a:latin typeface="Arial"/>
                <a:ea typeface="+mn-ea"/>
                <a:cs typeface="+mn-cs"/>
              </a:rPr>
              <a:t>Food</a:t>
            </a:r>
            <a:r>
              <a:rPr kumimoji="0" lang="sv-SE" sz="2400" b="0" i="0" u="none" strike="noStrike" kern="1200" cap="none" spc="0" normalizeH="0" baseline="0" noProof="0" dirty="0" smtClean="0">
                <a:ln>
                  <a:noFill/>
                </a:ln>
                <a:solidFill>
                  <a:srgbClr val="007CC8"/>
                </a:solidFill>
                <a:effectLst/>
                <a:uLnTx/>
                <a:uFillTx/>
                <a:latin typeface="Arial"/>
                <a:ea typeface="+mn-ea"/>
                <a:cs typeface="+mn-cs"/>
              </a:rPr>
              <a:t>-</a:t>
            </a:r>
            <a:r>
              <a:rPr kumimoji="0" lang="sv-SE" sz="2400" b="0" i="0" u="none" strike="noStrike" kern="1200" cap="none" spc="0" normalizeH="0" baseline="0" noProof="0" dirty="0" err="1" smtClean="0">
                <a:ln>
                  <a:noFill/>
                </a:ln>
                <a:solidFill>
                  <a:srgbClr val="007CC8"/>
                </a:solidFill>
                <a:effectLst/>
                <a:uLnTx/>
                <a:uFillTx/>
                <a:latin typeface="Arial"/>
                <a:ea typeface="+mn-ea"/>
                <a:cs typeface="+mn-cs"/>
              </a:rPr>
              <a:t>Ecosystem</a:t>
            </a:r>
            <a:r>
              <a:rPr kumimoji="0" lang="sv-SE" sz="2400" b="0" i="0" u="none" strike="noStrike" kern="1200" cap="none" spc="0" normalizeH="0" baseline="0" noProof="0" dirty="0" smtClean="0">
                <a:ln>
                  <a:noFill/>
                </a:ln>
                <a:solidFill>
                  <a:srgbClr val="007CC8"/>
                </a:solidFill>
                <a:effectLst/>
                <a:uLnTx/>
                <a:uFillTx/>
                <a:latin typeface="Arial"/>
                <a:ea typeface="+mn-ea"/>
                <a:cs typeface="+mn-cs"/>
              </a:rPr>
              <a:t>-Nexus</a:t>
            </a:r>
            <a:endParaRPr kumimoji="0" lang="sv-SE" sz="2400" b="0" i="0" u="none" strike="noStrike" kern="1200" cap="none" spc="0" normalizeH="0" baseline="0" noProof="0" dirty="0">
              <a:ln>
                <a:noFill/>
              </a:ln>
              <a:solidFill>
                <a:srgbClr val="007CC8"/>
              </a:solidFill>
              <a:effectLst/>
              <a:uLnTx/>
              <a:uFillTx/>
              <a:latin typeface="Arial"/>
              <a:ea typeface="+mn-ea"/>
              <a:cs typeface="+mn-cs"/>
            </a:endParaRPr>
          </a:p>
        </p:txBody>
      </p:sp>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6797" y="801455"/>
            <a:ext cx="1739187" cy="1306511"/>
          </a:xfrm>
          <a:prstGeom prst="rect">
            <a:avLst/>
          </a:prstGeom>
        </p:spPr>
      </p:pic>
      <p:sp>
        <p:nvSpPr>
          <p:cNvPr id="14" name="Content Placeholder 12"/>
          <p:cNvSpPr txBox="1">
            <a:spLocks/>
          </p:cNvSpPr>
          <p:nvPr/>
        </p:nvSpPr>
        <p:spPr>
          <a:xfrm>
            <a:off x="827584" y="1073647"/>
            <a:ext cx="2546040" cy="3394472"/>
          </a:xfrm>
          <a:prstGeom prst="rect">
            <a:avLst/>
          </a:prstGeom>
        </p:spPr>
        <p:txBody>
          <a:bodyPr>
            <a:noAutofit/>
          </a:bodyPr>
          <a:lstStyle>
            <a:lvl1pPr marL="134541" indent="-134541" algn="l" defTabSz="685800" rtl="0" eaLnBrk="1" latinLnBrk="0" hangingPunct="1">
              <a:lnSpc>
                <a:spcPct val="100000"/>
              </a:lnSpc>
              <a:spcBef>
                <a:spcPts val="600"/>
              </a:spcBef>
              <a:buClr>
                <a:srgbClr val="4CB48A"/>
              </a:buClr>
              <a:buFont typeface="Arial" pitchFamily="34" charset="0"/>
              <a:buChar char="•"/>
              <a:tabLst/>
              <a:defRPr sz="1800" kern="1200">
                <a:solidFill>
                  <a:schemeClr val="tx1"/>
                </a:solidFill>
                <a:latin typeface="+mn-lt"/>
                <a:ea typeface="+mn-ea"/>
                <a:cs typeface="+mn-cs"/>
              </a:defRPr>
            </a:lvl1pPr>
            <a:lvl2pPr marL="270272" indent="-135000" algn="l" defTabSz="685800" rtl="0" eaLnBrk="1" latinLnBrk="0" hangingPunct="1">
              <a:lnSpc>
                <a:spcPct val="100000"/>
              </a:lnSpc>
              <a:spcBef>
                <a:spcPts val="600"/>
              </a:spcBef>
              <a:buClr>
                <a:srgbClr val="4CB48A"/>
              </a:buClr>
              <a:buFont typeface="Arial" pitchFamily="34" charset="0"/>
              <a:buChar char="•"/>
              <a:defRPr sz="1500" kern="1200">
                <a:solidFill>
                  <a:schemeClr val="tx1"/>
                </a:solidFill>
                <a:latin typeface="+mn-lt"/>
                <a:ea typeface="+mn-ea"/>
                <a:cs typeface="+mn-cs"/>
              </a:defRPr>
            </a:lvl2pPr>
            <a:lvl3pPr marL="404813" indent="-134541" algn="l" defTabSz="685800" rtl="0" eaLnBrk="1" latinLnBrk="0" hangingPunct="1">
              <a:lnSpc>
                <a:spcPct val="100000"/>
              </a:lnSpc>
              <a:spcBef>
                <a:spcPts val="600"/>
              </a:spcBef>
              <a:buClr>
                <a:srgbClr val="4CB48A"/>
              </a:buClr>
              <a:buFont typeface="Arial" pitchFamily="34" charset="0"/>
              <a:buChar char="•"/>
              <a:defRPr sz="1200" kern="1200">
                <a:solidFill>
                  <a:schemeClr val="tx1"/>
                </a:solidFill>
                <a:latin typeface="+mn-lt"/>
                <a:ea typeface="+mn-ea"/>
                <a:cs typeface="+mn-cs"/>
              </a:defRPr>
            </a:lvl3pPr>
            <a:lvl4pPr marL="540544" indent="-135731" algn="l" defTabSz="685800" rtl="0" eaLnBrk="1" latinLnBrk="0" hangingPunct="1">
              <a:lnSpc>
                <a:spcPct val="100000"/>
              </a:lnSpc>
              <a:spcBef>
                <a:spcPts val="450"/>
              </a:spcBef>
              <a:buClr>
                <a:srgbClr val="4CB48A"/>
              </a:buClr>
              <a:buFont typeface="Arial" pitchFamily="34" charset="0"/>
              <a:buChar char="•"/>
              <a:defRPr sz="900" kern="1200">
                <a:solidFill>
                  <a:schemeClr val="tx1"/>
                </a:solidFill>
                <a:latin typeface="+mn-lt"/>
                <a:ea typeface="+mn-ea"/>
                <a:cs typeface="+mn-cs"/>
              </a:defRPr>
            </a:lvl4pPr>
            <a:lvl5pPr marL="675000" indent="-135000" algn="l" defTabSz="685800" rtl="0" eaLnBrk="1" latinLnBrk="0" hangingPunct="1">
              <a:lnSpc>
                <a:spcPct val="100000"/>
              </a:lnSpc>
              <a:spcBef>
                <a:spcPts val="450"/>
              </a:spcBef>
              <a:buClr>
                <a:srgbClr val="4CB48A"/>
              </a:buClr>
              <a:buFont typeface="Arial" pitchFamily="34" charset="0"/>
              <a:buChar char="•"/>
              <a:defRPr sz="6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fontAlgn="base">
              <a:buFont typeface="Arial" pitchFamily="34" charset="0"/>
              <a:buNone/>
            </a:pPr>
            <a:endParaRPr lang="en-GB" b="1" dirty="0" smtClean="0"/>
          </a:p>
          <a:p>
            <a:pPr marL="0" indent="0" fontAlgn="base">
              <a:buFont typeface="Arial" pitchFamily="34" charset="0"/>
              <a:buNone/>
            </a:pPr>
            <a:r>
              <a:rPr lang="en-GB" sz="2100" b="1" dirty="0"/>
              <a:t>Energy </a:t>
            </a:r>
            <a:br>
              <a:rPr lang="en-GB" sz="2100" b="1" dirty="0"/>
            </a:br>
            <a:r>
              <a:rPr lang="en-GB" sz="2100" b="1" dirty="0"/>
              <a:t>production</a:t>
            </a:r>
            <a:endParaRPr lang="sv-SE" sz="2100" b="1" dirty="0"/>
          </a:p>
          <a:p>
            <a:pPr marL="0" indent="0" fontAlgn="base">
              <a:buFont typeface="Arial" pitchFamily="34" charset="0"/>
              <a:buNone/>
            </a:pPr>
            <a:endParaRPr lang="sv-SE" b="1" dirty="0" smtClean="0"/>
          </a:p>
          <a:p>
            <a:pPr marL="0" indent="0" fontAlgn="base">
              <a:buFont typeface="Arial" pitchFamily="34" charset="0"/>
              <a:buNone/>
            </a:pPr>
            <a:endParaRPr lang="sv-SE" b="1" dirty="0" smtClean="0"/>
          </a:p>
          <a:p>
            <a:pPr marL="0" indent="0" fontAlgn="base">
              <a:buNone/>
            </a:pPr>
            <a:r>
              <a:rPr lang="en-GB" b="1" dirty="0"/>
              <a:t/>
            </a:r>
            <a:br>
              <a:rPr lang="en-GB" b="1" dirty="0"/>
            </a:br>
            <a:r>
              <a:rPr lang="en-GB" sz="2100" b="1" dirty="0" smtClean="0"/>
              <a:t>Primary </a:t>
            </a:r>
            <a:r>
              <a:rPr lang="en-GB" sz="2100" b="1" dirty="0"/>
              <a:t>production</a:t>
            </a:r>
            <a:endParaRPr lang="sv-SE" sz="2100" b="1" dirty="0"/>
          </a:p>
          <a:p>
            <a:endParaRPr lang="sv-SE" dirty="0"/>
          </a:p>
        </p:txBody>
      </p:sp>
      <p:sp>
        <p:nvSpPr>
          <p:cNvPr id="15" name="Content Placeholder 28"/>
          <p:cNvSpPr txBox="1">
            <a:spLocks/>
          </p:cNvSpPr>
          <p:nvPr/>
        </p:nvSpPr>
        <p:spPr>
          <a:xfrm>
            <a:off x="3826160" y="1219732"/>
            <a:ext cx="2546040" cy="1496034"/>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buNone/>
            </a:pPr>
            <a:endParaRPr lang="en-US" sz="2100" b="1" dirty="0"/>
          </a:p>
          <a:p>
            <a:pPr marL="0" indent="0" fontAlgn="base">
              <a:buNone/>
            </a:pPr>
            <a:r>
              <a:rPr lang="en-US" sz="3000" b="1" dirty="0"/>
              <a:t>Industry &amp; urbanization</a:t>
            </a:r>
            <a:endParaRPr lang="sv-SE" sz="3000" dirty="0"/>
          </a:p>
          <a:p>
            <a:pPr marL="0" indent="0" fontAlgn="base">
              <a:buNone/>
            </a:pPr>
            <a:endParaRPr lang="sv-SE" sz="2100" dirty="0"/>
          </a:p>
          <a:p>
            <a:pPr marL="0" indent="0" fontAlgn="base">
              <a:buNone/>
            </a:pPr>
            <a:r>
              <a:rPr lang="en-US" sz="2100" dirty="0"/>
              <a:t/>
            </a:r>
            <a:br>
              <a:rPr lang="en-US" sz="2100" dirty="0"/>
            </a:br>
            <a:endParaRPr lang="sv-SE" sz="2100" dirty="0"/>
          </a:p>
        </p:txBody>
      </p:sp>
      <p:cxnSp>
        <p:nvCxnSpPr>
          <p:cNvPr id="16" name="Rak 10"/>
          <p:cNvCxnSpPr/>
          <p:nvPr/>
        </p:nvCxnSpPr>
        <p:spPr>
          <a:xfrm>
            <a:off x="3266245" y="855823"/>
            <a:ext cx="35371" cy="32042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1"/>
          <p:cNvCxnSpPr/>
          <p:nvPr/>
        </p:nvCxnSpPr>
        <p:spPr>
          <a:xfrm>
            <a:off x="829659" y="2626090"/>
            <a:ext cx="480653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2"/>
          <p:cNvSpPr txBox="1"/>
          <p:nvPr/>
        </p:nvSpPr>
        <p:spPr>
          <a:xfrm>
            <a:off x="3792536" y="3113714"/>
            <a:ext cx="2160240" cy="738664"/>
          </a:xfrm>
          <a:prstGeom prst="rect">
            <a:avLst/>
          </a:prstGeom>
          <a:noFill/>
        </p:spPr>
        <p:txBody>
          <a:bodyPr wrap="square" rtlCol="0">
            <a:spAutoFit/>
          </a:bodyPr>
          <a:lstStyle/>
          <a:p>
            <a:r>
              <a:rPr lang="en-US" sz="2100" b="1" dirty="0"/>
              <a:t>Ecosystem services</a:t>
            </a:r>
            <a:endParaRPr lang="sv-SE" sz="2100" dirty="0"/>
          </a:p>
        </p:txBody>
      </p:sp>
      <p:sp>
        <p:nvSpPr>
          <p:cNvPr id="20" name="Rectangle 14"/>
          <p:cNvSpPr/>
          <p:nvPr/>
        </p:nvSpPr>
        <p:spPr>
          <a:xfrm>
            <a:off x="862979" y="4591573"/>
            <a:ext cx="2403266" cy="276999"/>
          </a:xfrm>
          <a:prstGeom prst="rect">
            <a:avLst/>
          </a:prstGeom>
        </p:spPr>
        <p:txBody>
          <a:bodyPr wrap="square">
            <a:spAutoFit/>
          </a:bodyPr>
          <a:lstStyle/>
          <a:p>
            <a:r>
              <a:rPr lang="en-US" sz="600" dirty="0"/>
              <a:t>Based on Phillips, et.al. (2008).</a:t>
            </a:r>
          </a:p>
          <a:p>
            <a:r>
              <a:rPr lang="en-US" sz="600" dirty="0" err="1"/>
              <a:t>Söderbaum</a:t>
            </a:r>
            <a:r>
              <a:rPr lang="en-US" sz="600" dirty="0"/>
              <a:t> &amp; Granit 2014, the Political Economy of Regionalism </a:t>
            </a:r>
            <a:endParaRPr lang="sv-SE" sz="600" dirty="0"/>
          </a:p>
        </p:txBody>
      </p:sp>
      <p:pic>
        <p:nvPicPr>
          <p:cNvPr id="8" name="Picture 2"/>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7576126" y="1403483"/>
            <a:ext cx="1475289" cy="1061717"/>
          </a:xfrm>
          <a:prstGeom prst="rect">
            <a:avLst/>
          </a:prstGeom>
          <a:noFill/>
          <a:ln>
            <a:noFill/>
          </a:ln>
        </p:spPr>
      </p:pic>
      <p:sp>
        <p:nvSpPr>
          <p:cNvPr id="21" name="textruta 14"/>
          <p:cNvSpPr txBox="1"/>
          <p:nvPr/>
        </p:nvSpPr>
        <p:spPr>
          <a:xfrm rot="-2700000">
            <a:off x="2025361" y="1872982"/>
            <a:ext cx="2097049" cy="1569660"/>
          </a:xfrm>
          <a:prstGeom prst="rect">
            <a:avLst/>
          </a:prstGeom>
          <a:solidFill>
            <a:schemeClr val="bg1"/>
          </a:solidFill>
        </p:spPr>
        <p:txBody>
          <a:bodyPr wrap="none" rtlCol="0">
            <a:spAutoFit/>
          </a:bodyPr>
          <a:lstStyle/>
          <a:p>
            <a:pPr algn="ctr"/>
            <a:r>
              <a:rPr lang="sv-SE" sz="3200" b="1" dirty="0" err="1" smtClean="0">
                <a:solidFill>
                  <a:schemeClr val="tx1">
                    <a:lumMod val="50000"/>
                    <a:lumOff val="50000"/>
                  </a:schemeClr>
                </a:solidFill>
                <a:latin typeface="+mj-lt"/>
              </a:rPr>
              <a:t>Tradeoffs</a:t>
            </a:r>
            <a:endParaRPr lang="sv-SE" sz="3200" b="1" dirty="0" smtClean="0">
              <a:solidFill>
                <a:schemeClr val="tx1">
                  <a:lumMod val="50000"/>
                  <a:lumOff val="50000"/>
                </a:schemeClr>
              </a:solidFill>
              <a:latin typeface="+mj-lt"/>
            </a:endParaRPr>
          </a:p>
          <a:p>
            <a:pPr algn="ctr"/>
            <a:r>
              <a:rPr lang="sv-SE" sz="3200" b="1" dirty="0">
                <a:solidFill>
                  <a:schemeClr val="tx1">
                    <a:lumMod val="50000"/>
                    <a:lumOff val="50000"/>
                  </a:schemeClr>
                </a:solidFill>
                <a:latin typeface="+mj-lt"/>
              </a:rPr>
              <a:t>&amp;</a:t>
            </a:r>
            <a:r>
              <a:rPr lang="sv-SE" sz="3200" b="1" dirty="0" smtClean="0">
                <a:solidFill>
                  <a:schemeClr val="tx1">
                    <a:lumMod val="50000"/>
                    <a:lumOff val="50000"/>
                  </a:schemeClr>
                </a:solidFill>
                <a:latin typeface="+mj-lt"/>
              </a:rPr>
              <a:t> </a:t>
            </a:r>
            <a:r>
              <a:rPr lang="sv-SE" sz="3200" b="1" dirty="0">
                <a:solidFill>
                  <a:schemeClr val="tx1">
                    <a:lumMod val="50000"/>
                    <a:lumOff val="50000"/>
                  </a:schemeClr>
                </a:solidFill>
                <a:latin typeface="+mj-lt"/>
              </a:rPr>
              <a:t/>
            </a:r>
            <a:br>
              <a:rPr lang="sv-SE" sz="3200" b="1" dirty="0">
                <a:solidFill>
                  <a:schemeClr val="tx1">
                    <a:lumMod val="50000"/>
                    <a:lumOff val="50000"/>
                  </a:schemeClr>
                </a:solidFill>
                <a:latin typeface="+mj-lt"/>
              </a:rPr>
            </a:br>
            <a:r>
              <a:rPr lang="sv-SE" sz="3200" b="1" dirty="0" err="1" smtClean="0">
                <a:solidFill>
                  <a:schemeClr val="tx1">
                    <a:lumMod val="50000"/>
                    <a:lumOff val="50000"/>
                  </a:schemeClr>
                </a:solidFill>
                <a:latin typeface="+mj-lt"/>
              </a:rPr>
              <a:t>synergies</a:t>
            </a:r>
            <a:endParaRPr lang="sv-SE" sz="3200" b="1" dirty="0">
              <a:solidFill>
                <a:schemeClr val="tx1">
                  <a:lumMod val="50000"/>
                  <a:lumOff val="50000"/>
                </a:schemeClr>
              </a:solidFill>
              <a:latin typeface="+mj-lt"/>
            </a:endParaRPr>
          </a:p>
        </p:txBody>
      </p:sp>
      <p:pic>
        <p:nvPicPr>
          <p:cNvPr id="22" name="Picture 3" descr="Screen Shot 2014-10-20 at 14.26.56.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8962" y="2373869"/>
            <a:ext cx="1634855" cy="1172288"/>
          </a:xfrm>
          <a:prstGeom prst="rect">
            <a:avLst/>
          </a:prstGeom>
        </p:spPr>
      </p:pic>
      <p:pic>
        <p:nvPicPr>
          <p:cNvPr id="9" name="Picture 2" descr="PICT0074"/>
          <p:cNvPicPr>
            <a:picLocks noChangeAspect="1" noChangeArrowheads="1"/>
          </p:cNvPicPr>
          <p:nvPr/>
        </p:nvPicPr>
        <p:blipFill>
          <a:blip r:embed="rId6" cstate="print"/>
          <a:srcRect/>
          <a:stretch>
            <a:fillRect/>
          </a:stretch>
        </p:blipFill>
        <p:spPr bwMode="auto">
          <a:xfrm>
            <a:off x="6235027" y="3496791"/>
            <a:ext cx="1538790" cy="1154093"/>
          </a:xfrm>
          <a:prstGeom prst="rect">
            <a:avLst/>
          </a:prstGeom>
          <a:noFill/>
          <a:ln w="9525">
            <a:noFill/>
            <a:miter lim="800000"/>
            <a:headEnd/>
            <a:tailEnd/>
          </a:ln>
        </p:spPr>
      </p:pic>
      <p:pic>
        <p:nvPicPr>
          <p:cNvPr id="7" name="Bildobjekt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4574" y="3915347"/>
            <a:ext cx="1656841" cy="1105544"/>
          </a:xfrm>
          <a:prstGeom prst="rect">
            <a:avLst/>
          </a:prstGeom>
        </p:spPr>
      </p:pic>
      <p:pic>
        <p:nvPicPr>
          <p:cNvPr id="23" name="Picture 5"/>
          <p:cNvPicPr>
            <a:picLocks noChangeAspect="1"/>
          </p:cNvPicPr>
          <p:nvPr/>
        </p:nvPicPr>
        <p:blipFill>
          <a:blip r:embed="rId8"/>
          <a:stretch>
            <a:fillRect/>
          </a:stretch>
        </p:blipFill>
        <p:spPr>
          <a:xfrm>
            <a:off x="7525531" y="2626090"/>
            <a:ext cx="1618469" cy="1078558"/>
          </a:xfrm>
          <a:prstGeom prst="rect">
            <a:avLst/>
          </a:prstGeom>
        </p:spPr>
      </p:pic>
    </p:spTree>
    <p:extLst>
      <p:ext uri="{BB962C8B-B14F-4D97-AF65-F5344CB8AC3E}">
        <p14:creationId xmlns:p14="http://schemas.microsoft.com/office/powerpoint/2010/main" val="3359050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ubrik 9"/>
          <p:cNvSpPr>
            <a:spLocks noGrp="1"/>
          </p:cNvSpPr>
          <p:nvPr>
            <p:ph type="title"/>
          </p:nvPr>
        </p:nvSpPr>
        <p:spPr>
          <a:xfrm>
            <a:off x="683568" y="339502"/>
            <a:ext cx="2974289" cy="2016224"/>
          </a:xfrm>
        </p:spPr>
        <p:txBody>
          <a:bodyPr/>
          <a:lstStyle/>
          <a:p>
            <a:r>
              <a:rPr lang="sv-SE" sz="2400" dirty="0" smtClean="0"/>
              <a:t>A </a:t>
            </a:r>
            <a:r>
              <a:rPr lang="sv-SE" sz="2400" dirty="0" err="1" smtClean="0"/>
              <a:t>blue</a:t>
            </a:r>
            <a:r>
              <a:rPr lang="sv-SE" sz="2400" dirty="0" smtClean="0"/>
              <a:t> </a:t>
            </a:r>
            <a:r>
              <a:rPr lang="sv-SE" sz="2400" dirty="0" err="1" smtClean="0"/>
              <a:t>economy</a:t>
            </a:r>
            <a:r>
              <a:rPr lang="sv-SE" sz="2400" dirty="0"/>
              <a:t>:</a:t>
            </a:r>
            <a:r>
              <a:rPr lang="sv-SE" sz="2400" dirty="0" smtClean="0"/>
              <a:t> </a:t>
            </a:r>
            <a:r>
              <a:rPr lang="sv-SE" sz="2400" dirty="0" err="1" smtClean="0"/>
              <a:t>Sustainable</a:t>
            </a:r>
            <a:r>
              <a:rPr lang="sv-SE" sz="2400" dirty="0" smtClean="0"/>
              <a:t> </a:t>
            </a:r>
            <a:r>
              <a:rPr lang="sv-SE" sz="2400" dirty="0" err="1"/>
              <a:t>d</a:t>
            </a:r>
            <a:r>
              <a:rPr lang="sv-SE" sz="2400" dirty="0" err="1" smtClean="0"/>
              <a:t>evelopment</a:t>
            </a:r>
            <a:r>
              <a:rPr lang="sv-SE" sz="2400" dirty="0" smtClean="0"/>
              <a:t> </a:t>
            </a:r>
            <a:r>
              <a:rPr lang="sv-SE" sz="2400" dirty="0" err="1" smtClean="0"/>
              <a:t>of</a:t>
            </a:r>
            <a:r>
              <a:rPr lang="sv-SE" sz="2400" dirty="0" smtClean="0"/>
              <a:t> </a:t>
            </a:r>
            <a:r>
              <a:rPr lang="sv-SE" sz="2400" dirty="0" err="1"/>
              <a:t>m</a:t>
            </a:r>
            <a:r>
              <a:rPr lang="sv-SE" sz="2400" dirty="0" err="1" smtClean="0"/>
              <a:t>aritime</a:t>
            </a:r>
            <a:r>
              <a:rPr lang="sv-SE" sz="2400" dirty="0" smtClean="0"/>
              <a:t> </a:t>
            </a:r>
            <a:r>
              <a:rPr lang="sv-SE" sz="2400" dirty="0" err="1"/>
              <a:t>i</a:t>
            </a:r>
            <a:r>
              <a:rPr lang="sv-SE" sz="2400" dirty="0" err="1" smtClean="0"/>
              <a:t>ndustries</a:t>
            </a:r>
            <a:r>
              <a:rPr lang="sv-SE" sz="2400" dirty="0" smtClean="0"/>
              <a:t/>
            </a:r>
            <a:br>
              <a:rPr lang="sv-SE" sz="2400" dirty="0" smtClean="0"/>
            </a:br>
            <a:endParaRPr lang="sv-SE" sz="2400" dirty="0"/>
          </a:p>
        </p:txBody>
      </p:sp>
      <p:pic>
        <p:nvPicPr>
          <p:cNvPr id="5" name="Platshållare för innehåll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55976" y="221532"/>
            <a:ext cx="3456384" cy="4599720"/>
          </a:xfrm>
        </p:spPr>
      </p:pic>
      <p:sp>
        <p:nvSpPr>
          <p:cNvPr id="2" name="textruta 1"/>
          <p:cNvSpPr txBox="1"/>
          <p:nvPr/>
        </p:nvSpPr>
        <p:spPr>
          <a:xfrm>
            <a:off x="5508104" y="4861753"/>
            <a:ext cx="2393604" cy="276999"/>
          </a:xfrm>
          <a:prstGeom prst="rect">
            <a:avLst/>
          </a:prstGeom>
          <a:noFill/>
        </p:spPr>
        <p:txBody>
          <a:bodyPr wrap="none" rtlCol="0">
            <a:spAutoFit/>
          </a:bodyPr>
          <a:lstStyle/>
          <a:p>
            <a:r>
              <a:rPr lang="sv-SE" sz="1200" dirty="0" smtClean="0"/>
              <a:t>Swedish </a:t>
            </a:r>
            <a:r>
              <a:rPr lang="sv-SE" sz="1200" dirty="0" err="1" smtClean="0"/>
              <a:t>Maritime</a:t>
            </a:r>
            <a:r>
              <a:rPr lang="sv-SE" sz="1200" dirty="0" smtClean="0"/>
              <a:t> </a:t>
            </a:r>
            <a:r>
              <a:rPr lang="sv-SE" sz="1200" dirty="0" err="1" smtClean="0"/>
              <a:t>Strategy</a:t>
            </a:r>
            <a:r>
              <a:rPr lang="sv-SE" sz="1200" dirty="0" smtClean="0"/>
              <a:t> 2015</a:t>
            </a:r>
            <a:endParaRPr lang="sv-SE" sz="1200" dirty="0"/>
          </a:p>
        </p:txBody>
      </p:sp>
      <p:sp>
        <p:nvSpPr>
          <p:cNvPr id="3" name="textruta 2"/>
          <p:cNvSpPr txBox="1"/>
          <p:nvPr/>
        </p:nvSpPr>
        <p:spPr>
          <a:xfrm>
            <a:off x="1547664" y="2715766"/>
            <a:ext cx="184731" cy="369332"/>
          </a:xfrm>
          <a:prstGeom prst="rect">
            <a:avLst/>
          </a:prstGeom>
          <a:noFill/>
        </p:spPr>
        <p:txBody>
          <a:bodyPr wrap="none" rtlCol="0">
            <a:spAutoFit/>
          </a:bodyPr>
          <a:lstStyle/>
          <a:p>
            <a:endParaRPr lang="sv-SE" dirty="0" smtClean="0"/>
          </a:p>
        </p:txBody>
      </p:sp>
    </p:spTree>
    <p:extLst>
      <p:ext uri="{BB962C8B-B14F-4D97-AF65-F5344CB8AC3E}">
        <p14:creationId xmlns:p14="http://schemas.microsoft.com/office/powerpoint/2010/main" val="2626207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ctrTitle"/>
          </p:nvPr>
        </p:nvSpPr>
        <p:spPr/>
        <p:txBody>
          <a:bodyPr/>
          <a:lstStyle/>
          <a:p>
            <a:r>
              <a:rPr lang="sv-SE" dirty="0" err="1" smtClean="0"/>
              <a:t>What</a:t>
            </a:r>
            <a:r>
              <a:rPr lang="sv-SE" dirty="0" smtClean="0"/>
              <a:t> </a:t>
            </a:r>
            <a:r>
              <a:rPr lang="sv-SE" dirty="0" err="1" smtClean="0"/>
              <a:t>can</a:t>
            </a:r>
            <a:r>
              <a:rPr lang="sv-SE" dirty="0" smtClean="0"/>
              <a:t> </a:t>
            </a:r>
            <a:r>
              <a:rPr lang="sv-SE" dirty="0" err="1" smtClean="0"/>
              <a:t>happen</a:t>
            </a:r>
            <a:r>
              <a:rPr lang="sv-SE" dirty="0" smtClean="0"/>
              <a:t>?</a:t>
            </a:r>
            <a:endParaRPr lang="sv-SE" dirty="0"/>
          </a:p>
        </p:txBody>
      </p:sp>
    </p:spTree>
    <p:extLst>
      <p:ext uri="{BB962C8B-B14F-4D97-AF65-F5344CB8AC3E}">
        <p14:creationId xmlns:p14="http://schemas.microsoft.com/office/powerpoint/2010/main" val="4147767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9027" y="4263938"/>
            <a:ext cx="9124974" cy="87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err="1" smtClean="0"/>
          </a:p>
        </p:txBody>
      </p:sp>
      <p:sp>
        <p:nvSpPr>
          <p:cNvPr id="2" name="Rubrik 1"/>
          <p:cNvSpPr>
            <a:spLocks noGrp="1"/>
          </p:cNvSpPr>
          <p:nvPr>
            <p:ph type="title"/>
          </p:nvPr>
        </p:nvSpPr>
        <p:spPr>
          <a:xfrm>
            <a:off x="539552" y="-164554"/>
            <a:ext cx="6599238" cy="1087128"/>
          </a:xfrm>
        </p:spPr>
        <p:txBody>
          <a:bodyPr/>
          <a:lstStyle/>
          <a:p>
            <a:r>
              <a:rPr lang="sv-SE" dirty="0" smtClean="0"/>
              <a:t>The Baltic Sea Region</a:t>
            </a:r>
            <a:endParaRPr lang="sv-SE" dirty="0"/>
          </a:p>
        </p:txBody>
      </p:sp>
      <p:pic>
        <p:nvPicPr>
          <p:cNvPr id="5" name="Picture 5" descr="Catchment area of the Baltic Sea"/>
          <p:cNvPicPr>
            <a:picLocks noGrp="1" noChangeAspect="1" noChangeArrowheads="1"/>
          </p:cNvPicPr>
          <p:nvPr>
            <p:ph idx="1"/>
          </p:nvPr>
        </p:nvPicPr>
        <p:blipFill>
          <a:blip r:embed="rId3" cstate="print"/>
          <a:srcRect/>
          <a:stretch>
            <a:fillRect/>
          </a:stretch>
        </p:blipFill>
        <p:spPr>
          <a:xfrm>
            <a:off x="4788023" y="1021012"/>
            <a:ext cx="3084681" cy="3668782"/>
          </a:xfrm>
        </p:spPr>
      </p:pic>
      <p:sp>
        <p:nvSpPr>
          <p:cNvPr id="6" name="Text Box 8"/>
          <p:cNvSpPr txBox="1">
            <a:spLocks noChangeArrowheads="1"/>
          </p:cNvSpPr>
          <p:nvPr/>
        </p:nvSpPr>
        <p:spPr bwMode="auto">
          <a:xfrm>
            <a:off x="539552" y="1047824"/>
            <a:ext cx="3600400" cy="3524042"/>
          </a:xfrm>
          <a:prstGeom prst="rect">
            <a:avLst/>
          </a:prstGeom>
          <a:noFill/>
          <a:ln w="9525" algn="ctr">
            <a:noFill/>
            <a:miter lim="800000"/>
            <a:headEnd/>
            <a:tailEnd/>
          </a:ln>
          <a:effectLst/>
        </p:spPr>
        <p:txBody>
          <a:bodyPr wrap="square">
            <a:spAutoFit/>
          </a:bodyPr>
          <a:lstStyle/>
          <a:p>
            <a:pPr defTabSz="685800" eaLnBrk="0" hangingPunct="0">
              <a:defRPr/>
            </a:pPr>
            <a:r>
              <a:rPr lang="en-GB" sz="2400" dirty="0">
                <a:solidFill>
                  <a:prstClr val="black"/>
                </a:solidFill>
                <a:latin typeface="Calibri"/>
              </a:rPr>
              <a:t>14 Basin countries</a:t>
            </a:r>
          </a:p>
          <a:p>
            <a:pPr marL="257175" indent="-257175" defTabSz="685800" eaLnBrk="0" hangingPunct="0">
              <a:buFont typeface="Arial" pitchFamily="34" charset="0"/>
              <a:buChar char="•"/>
              <a:defRPr/>
            </a:pPr>
            <a:r>
              <a:rPr lang="en-GB" sz="2000" dirty="0">
                <a:solidFill>
                  <a:prstClr val="black"/>
                </a:solidFill>
                <a:latin typeface="Calibri"/>
              </a:rPr>
              <a:t>9 </a:t>
            </a:r>
            <a:r>
              <a:rPr lang="en-GB" sz="2000" dirty="0" smtClean="0">
                <a:solidFill>
                  <a:prstClr val="black"/>
                </a:solidFill>
                <a:latin typeface="Calibri"/>
              </a:rPr>
              <a:t>coastal </a:t>
            </a:r>
            <a:r>
              <a:rPr lang="en-GB" sz="2000" dirty="0">
                <a:solidFill>
                  <a:prstClr val="black"/>
                </a:solidFill>
                <a:latin typeface="Calibri"/>
              </a:rPr>
              <a:t>states</a:t>
            </a:r>
          </a:p>
          <a:p>
            <a:pPr marL="257175" indent="-257175" defTabSz="685800" eaLnBrk="0" hangingPunct="0">
              <a:buFont typeface="Arial" pitchFamily="34" charset="0"/>
              <a:buChar char="•"/>
              <a:defRPr/>
            </a:pPr>
            <a:r>
              <a:rPr lang="en-GB" sz="2000" dirty="0">
                <a:solidFill>
                  <a:prstClr val="black"/>
                </a:solidFill>
                <a:latin typeface="Calibri"/>
              </a:rPr>
              <a:t>10 EU member states </a:t>
            </a:r>
            <a:r>
              <a:rPr lang="en-GB" sz="2000" dirty="0" smtClean="0">
                <a:solidFill>
                  <a:prstClr val="black"/>
                </a:solidFill>
                <a:latin typeface="Calibri"/>
              </a:rPr>
              <a:t/>
            </a:r>
            <a:br>
              <a:rPr lang="en-GB" sz="2000" dirty="0" smtClean="0">
                <a:solidFill>
                  <a:prstClr val="black"/>
                </a:solidFill>
                <a:latin typeface="Calibri"/>
              </a:rPr>
            </a:br>
            <a:r>
              <a:rPr lang="en-GB" sz="2000" dirty="0" smtClean="0">
                <a:solidFill>
                  <a:prstClr val="black"/>
                </a:solidFill>
                <a:latin typeface="Calibri"/>
              </a:rPr>
              <a:t> (8 coastal)</a:t>
            </a:r>
            <a:endParaRPr lang="en-GB" sz="2000" dirty="0">
              <a:solidFill>
                <a:prstClr val="black"/>
              </a:solidFill>
              <a:latin typeface="Calibri"/>
            </a:endParaRPr>
          </a:p>
          <a:p>
            <a:pPr marL="342900" lvl="1" defTabSz="685800" eaLnBrk="0" hangingPunct="0">
              <a:defRPr/>
            </a:pPr>
            <a:endParaRPr lang="en-GB" sz="2000" b="1" dirty="0">
              <a:solidFill>
                <a:prstClr val="black"/>
              </a:solidFill>
              <a:latin typeface="Calibri"/>
            </a:endParaRPr>
          </a:p>
          <a:p>
            <a:pPr defTabSz="685800">
              <a:defRPr/>
            </a:pPr>
            <a:r>
              <a:rPr lang="en-GB" sz="2000" dirty="0">
                <a:solidFill>
                  <a:prstClr val="black"/>
                </a:solidFill>
                <a:latin typeface="Calibri"/>
              </a:rPr>
              <a:t>&gt; 85 million people in the basin</a:t>
            </a:r>
            <a:br>
              <a:rPr lang="en-GB" sz="2000" dirty="0">
                <a:solidFill>
                  <a:prstClr val="black"/>
                </a:solidFill>
                <a:latin typeface="Calibri"/>
              </a:rPr>
            </a:br>
            <a:endParaRPr lang="en-GB" sz="2000" b="1" dirty="0">
              <a:solidFill>
                <a:prstClr val="black"/>
              </a:solidFill>
              <a:effectLst>
                <a:outerShdw blurRad="38100" dist="38100" dir="2700000" algn="tl">
                  <a:srgbClr val="C0C0C0"/>
                </a:outerShdw>
              </a:effectLst>
              <a:latin typeface="Calibri"/>
            </a:endParaRPr>
          </a:p>
          <a:p>
            <a:pPr defTabSz="685800" eaLnBrk="0" hangingPunct="0">
              <a:defRPr/>
            </a:pPr>
            <a:r>
              <a:rPr lang="en-GB" sz="2400" dirty="0">
                <a:solidFill>
                  <a:prstClr val="black"/>
                </a:solidFill>
                <a:latin typeface="Calibri"/>
              </a:rPr>
              <a:t>Physical facts</a:t>
            </a:r>
          </a:p>
          <a:p>
            <a:pPr marL="257175" indent="-257175" defTabSz="685800" eaLnBrk="0" hangingPunct="0">
              <a:buFont typeface="Arial" pitchFamily="34" charset="0"/>
              <a:buChar char="•"/>
              <a:defRPr/>
            </a:pPr>
            <a:r>
              <a:rPr lang="en-GB" sz="2000" dirty="0">
                <a:solidFill>
                  <a:prstClr val="black"/>
                </a:solidFill>
                <a:latin typeface="Calibri"/>
              </a:rPr>
              <a:t>Drainage area 1.7 million </a:t>
            </a:r>
            <a:r>
              <a:rPr lang="en-GB" sz="2000" dirty="0" smtClean="0">
                <a:solidFill>
                  <a:prstClr val="black"/>
                </a:solidFill>
                <a:latin typeface="Calibri"/>
              </a:rPr>
              <a:t>km</a:t>
            </a:r>
            <a:r>
              <a:rPr lang="en-GB" sz="2000" baseline="30000" dirty="0" smtClean="0">
                <a:solidFill>
                  <a:prstClr val="black"/>
                </a:solidFill>
                <a:latin typeface="Calibri"/>
              </a:rPr>
              <a:t>2</a:t>
            </a:r>
            <a:endParaRPr lang="en-GB" sz="2000" baseline="30000" dirty="0">
              <a:solidFill>
                <a:prstClr val="black"/>
              </a:solidFill>
              <a:latin typeface="Calibri"/>
            </a:endParaRPr>
          </a:p>
          <a:p>
            <a:pPr marL="257175" indent="-257175" defTabSz="685800" eaLnBrk="0" hangingPunct="0">
              <a:buFont typeface="Arial" pitchFamily="34" charset="0"/>
              <a:buChar char="•"/>
              <a:defRPr/>
            </a:pPr>
            <a:r>
              <a:rPr lang="en-GB" sz="2000" dirty="0">
                <a:solidFill>
                  <a:prstClr val="black"/>
                </a:solidFill>
                <a:latin typeface="Calibri"/>
              </a:rPr>
              <a:t>Sea area: </a:t>
            </a:r>
            <a:r>
              <a:rPr lang="en-GB" sz="2000" dirty="0" smtClean="0">
                <a:solidFill>
                  <a:prstClr val="black"/>
                </a:solidFill>
                <a:latin typeface="Calibri"/>
              </a:rPr>
              <a:t>0,4 million km</a:t>
            </a:r>
            <a:r>
              <a:rPr lang="en-GB" sz="2000" baseline="30000" dirty="0" smtClean="0">
                <a:solidFill>
                  <a:prstClr val="black"/>
                </a:solidFill>
                <a:latin typeface="Calibri"/>
              </a:rPr>
              <a:t>2</a:t>
            </a:r>
            <a:endParaRPr lang="en-GB" sz="2000" baseline="30000" dirty="0">
              <a:solidFill>
                <a:prstClr val="black"/>
              </a:solidFill>
              <a:latin typeface="Calibri"/>
            </a:endParaRPr>
          </a:p>
          <a:p>
            <a:pPr defTabSz="685800" eaLnBrk="0" hangingPunct="0">
              <a:defRPr/>
            </a:pPr>
            <a:endParaRPr lang="sv-SE" sz="1500" dirty="0">
              <a:solidFill>
                <a:prstClr val="black"/>
              </a:solidFill>
              <a:effectLst>
                <a:outerShdw blurRad="38100" dist="38100" dir="2700000" algn="tl">
                  <a:srgbClr val="C0C0C0"/>
                </a:outerShdw>
              </a:effectLst>
              <a:latin typeface="Calibri"/>
            </a:endParaRPr>
          </a:p>
        </p:txBody>
      </p:sp>
    </p:spTree>
    <p:extLst>
      <p:ext uri="{BB962C8B-B14F-4D97-AF65-F5344CB8AC3E}">
        <p14:creationId xmlns:p14="http://schemas.microsoft.com/office/powerpoint/2010/main" val="2856201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p:cNvSpPr/>
          <p:nvPr/>
        </p:nvSpPr>
        <p:spPr>
          <a:xfrm>
            <a:off x="19027" y="4263938"/>
            <a:ext cx="9124974" cy="87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err="1" smtClean="0"/>
          </a:p>
        </p:txBody>
      </p:sp>
      <p:sp>
        <p:nvSpPr>
          <p:cNvPr id="5" name="Platshållare för innehåll 2"/>
          <p:cNvSpPr>
            <a:spLocks noGrp="1"/>
          </p:cNvSpPr>
          <p:nvPr>
            <p:ph idx="1"/>
          </p:nvPr>
        </p:nvSpPr>
        <p:spPr>
          <a:xfrm>
            <a:off x="545135" y="1174264"/>
            <a:ext cx="4746945" cy="3611732"/>
          </a:xfrm>
        </p:spPr>
        <p:txBody>
          <a:bodyPr>
            <a:normAutofit lnSpcReduction="10000"/>
          </a:bodyPr>
          <a:lstStyle/>
          <a:p>
            <a:pPr marL="342900" indent="-342900">
              <a:buFont typeface="Arial" panose="020B0604020202020204" pitchFamily="34" charset="0"/>
              <a:buChar char="•"/>
            </a:pPr>
            <a:r>
              <a:rPr lang="sv-SE" sz="2100" dirty="0"/>
              <a:t>Ecosystem </a:t>
            </a:r>
            <a:r>
              <a:rPr lang="sv-SE" sz="2100" dirty="0" err="1"/>
              <a:t>did</a:t>
            </a:r>
            <a:r>
              <a:rPr lang="sv-SE" sz="2100" dirty="0"/>
              <a:t> not show </a:t>
            </a:r>
            <a:r>
              <a:rPr lang="sv-SE" sz="2100" dirty="0" err="1"/>
              <a:t>change</a:t>
            </a:r>
            <a:r>
              <a:rPr lang="sv-SE" sz="2100" dirty="0"/>
              <a:t> </a:t>
            </a:r>
            <a:r>
              <a:rPr lang="sv-SE" sz="2100" dirty="0" err="1"/>
              <a:t>due</a:t>
            </a:r>
            <a:r>
              <a:rPr lang="sv-SE" sz="2100" dirty="0"/>
              <a:t> to </a:t>
            </a:r>
            <a:r>
              <a:rPr lang="sv-SE" sz="2100" dirty="0" err="1"/>
              <a:t>anthropogenic</a:t>
            </a:r>
            <a:r>
              <a:rPr lang="sv-SE" sz="2100" dirty="0"/>
              <a:t> </a:t>
            </a:r>
            <a:r>
              <a:rPr lang="sv-SE" sz="2100" dirty="0" err="1" smtClean="0"/>
              <a:t>pressure</a:t>
            </a:r>
            <a:endParaRPr lang="sv-SE" sz="2100" dirty="0" smtClean="0"/>
          </a:p>
          <a:p>
            <a:pPr marL="703263" lvl="1" indent="-342900"/>
            <a:r>
              <a:rPr lang="sv-SE" sz="1700" dirty="0" err="1" smtClean="0"/>
              <a:t>Good</a:t>
            </a:r>
            <a:r>
              <a:rPr lang="sv-SE" sz="1700" dirty="0" smtClean="0"/>
              <a:t> </a:t>
            </a:r>
            <a:r>
              <a:rPr lang="sv-SE" sz="1700" dirty="0" err="1" smtClean="0"/>
              <a:t>visibility</a:t>
            </a:r>
            <a:r>
              <a:rPr lang="sv-SE" sz="1700" dirty="0" smtClean="0"/>
              <a:t> </a:t>
            </a:r>
            <a:r>
              <a:rPr lang="sv-SE" sz="1700" dirty="0"/>
              <a:t>and </a:t>
            </a:r>
            <a:r>
              <a:rPr lang="sv-SE" sz="1700" dirty="0" err="1"/>
              <a:t>more</a:t>
            </a:r>
            <a:r>
              <a:rPr lang="sv-SE" sz="1700" dirty="0"/>
              <a:t> </a:t>
            </a:r>
            <a:r>
              <a:rPr lang="sv-SE" sz="1700" dirty="0" err="1" smtClean="0"/>
              <a:t>nutrient</a:t>
            </a:r>
            <a:r>
              <a:rPr lang="sv-SE" sz="1700" dirty="0" smtClean="0"/>
              <a:t> </a:t>
            </a:r>
            <a:r>
              <a:rPr lang="sv-SE" sz="1700" dirty="0" err="1" smtClean="0"/>
              <a:t>poor</a:t>
            </a:r>
            <a:r>
              <a:rPr lang="sv-SE" sz="1700" dirty="0" smtClean="0"/>
              <a:t> marine </a:t>
            </a:r>
            <a:r>
              <a:rPr lang="sv-SE" sz="1700" dirty="0" err="1" smtClean="0"/>
              <a:t>waters</a:t>
            </a:r>
            <a:r>
              <a:rPr lang="sv-SE" sz="1700" dirty="0"/>
              <a:t/>
            </a:r>
            <a:br>
              <a:rPr lang="sv-SE" sz="1700" dirty="0"/>
            </a:br>
            <a:endParaRPr lang="sv-SE" sz="2100" dirty="0"/>
          </a:p>
          <a:p>
            <a:pPr marL="342900" indent="-342900">
              <a:buFont typeface="Arial" panose="020B0604020202020204" pitchFamily="34" charset="0"/>
              <a:buChar char="•"/>
            </a:pPr>
            <a:r>
              <a:rPr lang="sv-SE" sz="2100" dirty="0" err="1"/>
              <a:t>Smaller</a:t>
            </a:r>
            <a:r>
              <a:rPr lang="sv-SE" sz="2100" dirty="0"/>
              <a:t> </a:t>
            </a:r>
            <a:r>
              <a:rPr lang="sv-SE" sz="2100" dirty="0" err="1"/>
              <a:t>scale</a:t>
            </a:r>
            <a:r>
              <a:rPr lang="sv-SE" sz="2100" dirty="0"/>
              <a:t> </a:t>
            </a:r>
            <a:r>
              <a:rPr lang="sv-SE" sz="2100" dirty="0" err="1" smtClean="0"/>
              <a:t>agriculture</a:t>
            </a:r>
            <a:r>
              <a:rPr lang="sv-SE" sz="2100" dirty="0" smtClean="0"/>
              <a:t> and </a:t>
            </a:r>
            <a:r>
              <a:rPr lang="sv-SE" sz="2100" dirty="0" err="1" smtClean="0"/>
              <a:t>fisheries</a:t>
            </a:r>
            <a:r>
              <a:rPr lang="sv-SE" sz="2100" dirty="0"/>
              <a:t/>
            </a:r>
            <a:br>
              <a:rPr lang="sv-SE" sz="2100" dirty="0"/>
            </a:br>
            <a:endParaRPr lang="sv-SE" sz="2100" dirty="0"/>
          </a:p>
          <a:p>
            <a:pPr marL="342900" indent="-342900">
              <a:buFont typeface="Arial" panose="020B0604020202020204" pitchFamily="34" charset="0"/>
              <a:buChar char="•"/>
            </a:pPr>
            <a:r>
              <a:rPr lang="sv-SE" sz="2100" dirty="0" smtClean="0"/>
              <a:t>Solid </a:t>
            </a:r>
            <a:r>
              <a:rPr lang="sv-SE" sz="2100" dirty="0" err="1" smtClean="0"/>
              <a:t>waste</a:t>
            </a:r>
            <a:r>
              <a:rPr lang="sv-SE" sz="2100" dirty="0" smtClean="0"/>
              <a:t> management </a:t>
            </a:r>
            <a:r>
              <a:rPr lang="sv-SE" sz="2100" dirty="0" err="1" smtClean="0"/>
              <a:t>limited</a:t>
            </a:r>
            <a:endParaRPr lang="sv-SE" sz="2100" dirty="0" smtClean="0"/>
          </a:p>
          <a:p>
            <a:pPr marL="703263" lvl="1" indent="-342900"/>
            <a:r>
              <a:rPr lang="sv-SE" sz="1700" dirty="0" smtClean="0"/>
              <a:t>Dumping </a:t>
            </a:r>
            <a:r>
              <a:rPr lang="sv-SE" sz="1700" dirty="0" err="1" smtClean="0"/>
              <a:t>of</a:t>
            </a:r>
            <a:r>
              <a:rPr lang="sv-SE" sz="1700" dirty="0" smtClean="0"/>
              <a:t> </a:t>
            </a:r>
            <a:r>
              <a:rPr lang="sv-SE" sz="1700" dirty="0" err="1" smtClean="0"/>
              <a:t>waste</a:t>
            </a:r>
            <a:r>
              <a:rPr lang="sv-SE" sz="1700" dirty="0" smtClean="0"/>
              <a:t> </a:t>
            </a:r>
            <a:r>
              <a:rPr lang="sv-SE" sz="1700" dirty="0" err="1" smtClean="0"/>
              <a:t>occurred</a:t>
            </a:r>
            <a:endParaRPr lang="sv-SE" sz="1700" dirty="0" smtClean="0"/>
          </a:p>
          <a:p>
            <a:pPr marL="703263" lvl="1" indent="-342900"/>
            <a:r>
              <a:rPr lang="sv-SE" sz="1700" dirty="0" smtClean="0"/>
              <a:t>Solid, </a:t>
            </a:r>
            <a:r>
              <a:rPr lang="sv-SE" sz="1700" dirty="0" err="1" smtClean="0"/>
              <a:t>chemical</a:t>
            </a:r>
            <a:r>
              <a:rPr lang="sv-SE" sz="1700" dirty="0" smtClean="0"/>
              <a:t> </a:t>
            </a:r>
            <a:r>
              <a:rPr lang="sv-SE" sz="1700" dirty="0"/>
              <a:t>and </a:t>
            </a:r>
            <a:r>
              <a:rPr lang="sv-SE" sz="1700" dirty="0" err="1"/>
              <a:t>radioactive</a:t>
            </a:r>
            <a:r>
              <a:rPr lang="sv-SE" sz="1700" dirty="0"/>
              <a:t> </a:t>
            </a:r>
            <a:r>
              <a:rPr lang="sv-SE" sz="1700" dirty="0" err="1"/>
              <a:t>waste</a:t>
            </a:r>
            <a:endParaRPr lang="sv-SE" sz="1700" dirty="0"/>
          </a:p>
          <a:p>
            <a:endParaRPr lang="sv-SE" sz="1800" dirty="0"/>
          </a:p>
        </p:txBody>
      </p:sp>
      <p:pic>
        <p:nvPicPr>
          <p:cNvPr id="6" name="Picture 4" descr="Slupen_edited (low) copy"/>
          <p:cNvPicPr>
            <a:picLocks noChangeAspect="1" noChangeArrowheads="1"/>
          </p:cNvPicPr>
          <p:nvPr/>
        </p:nvPicPr>
        <p:blipFill>
          <a:blip r:embed="rId2" cstate="print"/>
          <a:srcRect/>
          <a:stretch>
            <a:fillRect/>
          </a:stretch>
        </p:blipFill>
        <p:spPr bwMode="auto">
          <a:xfrm>
            <a:off x="5641439" y="2805623"/>
            <a:ext cx="2516968" cy="1900835"/>
          </a:xfrm>
          <a:prstGeom prst="rect">
            <a:avLst/>
          </a:prstGeom>
          <a:noFill/>
        </p:spPr>
      </p:pic>
      <p:pic>
        <p:nvPicPr>
          <p:cNvPr id="7" name="Picture 5" descr="Ostern pa avgaende_edit copy (low)"/>
          <p:cNvPicPr>
            <a:picLocks noChangeAspect="1" noChangeArrowheads="1"/>
          </p:cNvPicPr>
          <p:nvPr/>
        </p:nvPicPr>
        <p:blipFill>
          <a:blip r:embed="rId3" cstate="print"/>
          <a:srcRect/>
          <a:stretch>
            <a:fillRect/>
          </a:stretch>
        </p:blipFill>
        <p:spPr bwMode="auto">
          <a:xfrm>
            <a:off x="5641440" y="982133"/>
            <a:ext cx="2492438" cy="1661625"/>
          </a:xfrm>
          <a:prstGeom prst="rect">
            <a:avLst/>
          </a:prstGeom>
          <a:noFill/>
        </p:spPr>
      </p:pic>
      <p:sp>
        <p:nvSpPr>
          <p:cNvPr id="8" name="Rubrik 1"/>
          <p:cNvSpPr>
            <a:spLocks noGrp="1"/>
          </p:cNvSpPr>
          <p:nvPr>
            <p:ph type="title"/>
          </p:nvPr>
        </p:nvSpPr>
        <p:spPr>
          <a:xfrm>
            <a:off x="545135" y="-94243"/>
            <a:ext cx="6599238" cy="1087128"/>
          </a:xfrm>
        </p:spPr>
        <p:txBody>
          <a:bodyPr/>
          <a:lstStyle/>
          <a:p>
            <a:r>
              <a:rPr lang="sv-SE" sz="2400" dirty="0" err="1"/>
              <a:t>Environmental</a:t>
            </a:r>
            <a:r>
              <a:rPr lang="sv-SE" sz="2400" dirty="0"/>
              <a:t> status </a:t>
            </a:r>
            <a:r>
              <a:rPr lang="sv-SE" sz="2400" dirty="0" err="1"/>
              <a:t>of</a:t>
            </a:r>
            <a:r>
              <a:rPr lang="sv-SE" sz="2400" dirty="0"/>
              <a:t> the Baltic Sea </a:t>
            </a:r>
            <a:r>
              <a:rPr lang="sv-SE" sz="2400" dirty="0" smtClean="0"/>
              <a:t/>
            </a:r>
            <a:br>
              <a:rPr lang="sv-SE" sz="2400" dirty="0" smtClean="0"/>
            </a:br>
            <a:r>
              <a:rPr lang="sv-SE" sz="2400" dirty="0" smtClean="0"/>
              <a:t>in </a:t>
            </a:r>
            <a:r>
              <a:rPr lang="sv-SE" sz="2400" dirty="0"/>
              <a:t>the 1950s</a:t>
            </a:r>
          </a:p>
        </p:txBody>
      </p:sp>
    </p:spTree>
    <p:extLst>
      <p:ext uri="{BB962C8B-B14F-4D97-AF65-F5344CB8AC3E}">
        <p14:creationId xmlns:p14="http://schemas.microsoft.com/office/powerpoint/2010/main" val="401917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19027" y="4263938"/>
            <a:ext cx="9124974" cy="87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err="1" smtClean="0"/>
          </a:p>
        </p:txBody>
      </p:sp>
      <p:sp>
        <p:nvSpPr>
          <p:cNvPr id="2" name="Rubrik 1"/>
          <p:cNvSpPr>
            <a:spLocks noGrp="1"/>
          </p:cNvSpPr>
          <p:nvPr>
            <p:ph type="title"/>
          </p:nvPr>
        </p:nvSpPr>
        <p:spPr>
          <a:xfrm>
            <a:off x="388334" y="-279932"/>
            <a:ext cx="7200800" cy="1087128"/>
          </a:xfrm>
        </p:spPr>
        <p:txBody>
          <a:bodyPr/>
          <a:lstStyle/>
          <a:p>
            <a:pPr defTabSz="685800" eaLnBrk="0" fontAlgn="base" hangingPunct="0">
              <a:spcAft>
                <a:spcPct val="0"/>
              </a:spcAft>
              <a:defRPr/>
            </a:pPr>
            <a:r>
              <a:rPr lang="sv-SE" sz="2400" dirty="0" err="1"/>
              <a:t>Environmental</a:t>
            </a:r>
            <a:r>
              <a:rPr lang="sv-SE" sz="2400" dirty="0"/>
              <a:t> </a:t>
            </a:r>
            <a:r>
              <a:rPr lang="sv-SE" sz="2400" dirty="0" smtClean="0"/>
              <a:t>status, </a:t>
            </a:r>
            <a:r>
              <a:rPr lang="sv-SE" sz="2400" dirty="0"/>
              <a:t>Baltic </a:t>
            </a:r>
            <a:r>
              <a:rPr lang="sv-SE" sz="2400" dirty="0" smtClean="0"/>
              <a:t>Sea in </a:t>
            </a:r>
            <a:r>
              <a:rPr lang="sv-SE" sz="2400" dirty="0"/>
              <a:t>the 1970s</a:t>
            </a:r>
          </a:p>
        </p:txBody>
      </p:sp>
      <p:sp>
        <p:nvSpPr>
          <p:cNvPr id="5" name="Rektangel 4"/>
          <p:cNvSpPr/>
          <p:nvPr/>
        </p:nvSpPr>
        <p:spPr>
          <a:xfrm>
            <a:off x="251520" y="943474"/>
            <a:ext cx="5718818" cy="4355038"/>
          </a:xfrm>
          <a:prstGeom prst="rect">
            <a:avLst/>
          </a:prstGeom>
        </p:spPr>
        <p:txBody>
          <a:bodyPr wrap="square">
            <a:spAutoFit/>
          </a:bodyPr>
          <a:lstStyle/>
          <a:p>
            <a:pPr marL="285750" indent="-285750" defTabSz="685800">
              <a:buFont typeface="Arial" panose="020B0604020202020204" pitchFamily="34" charset="0"/>
              <a:buChar char="•"/>
            </a:pPr>
            <a:r>
              <a:rPr lang="sv-SE" dirty="0" err="1" smtClean="0">
                <a:solidFill>
                  <a:prstClr val="black"/>
                </a:solidFill>
              </a:rPr>
              <a:t>Increasing</a:t>
            </a:r>
            <a:r>
              <a:rPr lang="sv-SE" dirty="0" smtClean="0">
                <a:solidFill>
                  <a:prstClr val="black"/>
                </a:solidFill>
              </a:rPr>
              <a:t> </a:t>
            </a:r>
            <a:r>
              <a:rPr lang="sv-SE" dirty="0" err="1" smtClean="0">
                <a:solidFill>
                  <a:prstClr val="black"/>
                </a:solidFill>
              </a:rPr>
              <a:t>impacts</a:t>
            </a:r>
            <a:r>
              <a:rPr lang="sv-SE" dirty="0" smtClean="0">
                <a:solidFill>
                  <a:prstClr val="black"/>
                </a:solidFill>
              </a:rPr>
              <a:t> </a:t>
            </a:r>
            <a:r>
              <a:rPr lang="sv-SE" dirty="0" err="1">
                <a:solidFill>
                  <a:prstClr val="black"/>
                </a:solidFill>
              </a:rPr>
              <a:t>of</a:t>
            </a:r>
            <a:r>
              <a:rPr lang="sv-SE" dirty="0">
                <a:solidFill>
                  <a:prstClr val="black"/>
                </a:solidFill>
              </a:rPr>
              <a:t> </a:t>
            </a:r>
            <a:r>
              <a:rPr lang="sv-SE" dirty="0" err="1" smtClean="0">
                <a:solidFill>
                  <a:prstClr val="black"/>
                </a:solidFill>
              </a:rPr>
              <a:t>nutrient</a:t>
            </a:r>
            <a:r>
              <a:rPr lang="sv-SE" dirty="0" smtClean="0">
                <a:solidFill>
                  <a:prstClr val="black"/>
                </a:solidFill>
              </a:rPr>
              <a:t> </a:t>
            </a:r>
            <a:r>
              <a:rPr lang="sv-SE" dirty="0" err="1" smtClean="0">
                <a:solidFill>
                  <a:prstClr val="black"/>
                </a:solidFill>
              </a:rPr>
              <a:t>loading</a:t>
            </a:r>
            <a:endParaRPr lang="sv-SE" dirty="0" smtClean="0">
              <a:solidFill>
                <a:prstClr val="black"/>
              </a:solidFill>
            </a:endParaRPr>
          </a:p>
          <a:p>
            <a:pPr marL="742950" lvl="1" indent="-285750" defTabSz="685800">
              <a:buFont typeface="Arial" panose="020B0604020202020204" pitchFamily="34" charset="0"/>
              <a:buChar char="•"/>
            </a:pPr>
            <a:r>
              <a:rPr lang="sv-SE" sz="1300" dirty="0" err="1" smtClean="0">
                <a:solidFill>
                  <a:prstClr val="black"/>
                </a:solidFill>
              </a:rPr>
              <a:t>Algae</a:t>
            </a:r>
            <a:r>
              <a:rPr lang="sv-SE" sz="1300" dirty="0" smtClean="0">
                <a:solidFill>
                  <a:prstClr val="black"/>
                </a:solidFill>
              </a:rPr>
              <a:t> </a:t>
            </a:r>
            <a:r>
              <a:rPr lang="sv-SE" sz="1300" dirty="0" err="1" smtClean="0">
                <a:solidFill>
                  <a:prstClr val="black"/>
                </a:solidFill>
              </a:rPr>
              <a:t>blooms</a:t>
            </a:r>
            <a:r>
              <a:rPr lang="sv-SE" sz="1300" dirty="0" smtClean="0">
                <a:solidFill>
                  <a:prstClr val="black"/>
                </a:solidFill>
              </a:rPr>
              <a:t>, </a:t>
            </a:r>
            <a:r>
              <a:rPr lang="sv-SE" sz="1300" dirty="0" err="1" smtClean="0">
                <a:solidFill>
                  <a:prstClr val="black"/>
                </a:solidFill>
              </a:rPr>
              <a:t>dead</a:t>
            </a:r>
            <a:r>
              <a:rPr lang="sv-SE" sz="1300" dirty="0" smtClean="0">
                <a:solidFill>
                  <a:prstClr val="black"/>
                </a:solidFill>
              </a:rPr>
              <a:t> </a:t>
            </a:r>
            <a:r>
              <a:rPr lang="sv-SE" sz="1300" dirty="0" err="1" smtClean="0">
                <a:solidFill>
                  <a:prstClr val="black"/>
                </a:solidFill>
              </a:rPr>
              <a:t>sea</a:t>
            </a:r>
            <a:r>
              <a:rPr lang="sv-SE" sz="1300" dirty="0" smtClean="0">
                <a:solidFill>
                  <a:prstClr val="black"/>
                </a:solidFill>
              </a:rPr>
              <a:t> </a:t>
            </a:r>
            <a:r>
              <a:rPr lang="sv-SE" sz="1300" dirty="0" err="1" smtClean="0">
                <a:solidFill>
                  <a:prstClr val="black"/>
                </a:solidFill>
              </a:rPr>
              <a:t>bottoms</a:t>
            </a:r>
            <a:endParaRPr lang="sv-SE" sz="1300" dirty="0">
              <a:solidFill>
                <a:prstClr val="black"/>
              </a:solidFill>
            </a:endParaRPr>
          </a:p>
          <a:p>
            <a:pPr marL="742950" lvl="1" indent="-285750" defTabSz="685800">
              <a:buFont typeface="Arial" panose="020B0604020202020204" pitchFamily="34" charset="0"/>
              <a:buChar char="•"/>
            </a:pPr>
            <a:r>
              <a:rPr lang="sv-SE" sz="1300" dirty="0" err="1" smtClean="0">
                <a:solidFill>
                  <a:prstClr val="black"/>
                </a:solidFill>
              </a:rPr>
              <a:t>Poor</a:t>
            </a:r>
            <a:r>
              <a:rPr lang="sv-SE" sz="1300" dirty="0" smtClean="0">
                <a:solidFill>
                  <a:prstClr val="black"/>
                </a:solidFill>
              </a:rPr>
              <a:t> </a:t>
            </a:r>
            <a:r>
              <a:rPr lang="sv-SE" sz="1300" dirty="0" err="1">
                <a:solidFill>
                  <a:prstClr val="black"/>
                </a:solidFill>
              </a:rPr>
              <a:t>sewerage</a:t>
            </a:r>
            <a:r>
              <a:rPr lang="sv-SE" sz="1300" dirty="0">
                <a:solidFill>
                  <a:prstClr val="black"/>
                </a:solidFill>
              </a:rPr>
              <a:t> </a:t>
            </a:r>
            <a:r>
              <a:rPr lang="sv-SE" sz="1300" dirty="0" err="1">
                <a:solidFill>
                  <a:prstClr val="black"/>
                </a:solidFill>
              </a:rPr>
              <a:t>treatment</a:t>
            </a:r>
            <a:r>
              <a:rPr lang="sv-SE" sz="1300" dirty="0">
                <a:solidFill>
                  <a:prstClr val="black"/>
                </a:solidFill>
              </a:rPr>
              <a:t>, </a:t>
            </a:r>
            <a:r>
              <a:rPr lang="sv-SE" sz="1300" dirty="0" err="1">
                <a:solidFill>
                  <a:prstClr val="black"/>
                </a:solidFill>
              </a:rPr>
              <a:t>agriculture</a:t>
            </a:r>
            <a:r>
              <a:rPr lang="sv-SE" sz="1300" dirty="0">
                <a:solidFill>
                  <a:prstClr val="black"/>
                </a:solidFill>
              </a:rPr>
              <a:t>, </a:t>
            </a:r>
            <a:br>
              <a:rPr lang="sv-SE" sz="1300" dirty="0">
                <a:solidFill>
                  <a:prstClr val="black"/>
                </a:solidFill>
              </a:rPr>
            </a:br>
            <a:r>
              <a:rPr lang="sv-SE" sz="1300" dirty="0" err="1">
                <a:solidFill>
                  <a:prstClr val="black"/>
                </a:solidFill>
              </a:rPr>
              <a:t>energy</a:t>
            </a:r>
            <a:r>
              <a:rPr lang="sv-SE" sz="1300" dirty="0">
                <a:solidFill>
                  <a:prstClr val="black"/>
                </a:solidFill>
              </a:rPr>
              <a:t> </a:t>
            </a:r>
            <a:r>
              <a:rPr lang="sv-SE" sz="1300" dirty="0" err="1">
                <a:solidFill>
                  <a:prstClr val="black"/>
                </a:solidFill>
              </a:rPr>
              <a:t>production</a:t>
            </a:r>
            <a:r>
              <a:rPr lang="sv-SE" sz="1300" dirty="0">
                <a:solidFill>
                  <a:prstClr val="black"/>
                </a:solidFill>
              </a:rPr>
              <a:t>, </a:t>
            </a:r>
            <a:r>
              <a:rPr lang="sv-SE" sz="1300" dirty="0" smtClean="0">
                <a:solidFill>
                  <a:prstClr val="black"/>
                </a:solidFill>
              </a:rPr>
              <a:t>transport</a:t>
            </a:r>
            <a:endParaRPr lang="sv-SE" sz="1300" dirty="0">
              <a:solidFill>
                <a:prstClr val="black"/>
              </a:solidFill>
            </a:endParaRPr>
          </a:p>
          <a:p>
            <a:pPr marL="285750" indent="-285750" defTabSz="685800">
              <a:buFont typeface="Arial" panose="020B0604020202020204" pitchFamily="34" charset="0"/>
              <a:buChar char="•"/>
              <a:defRPr/>
            </a:pPr>
            <a:endParaRPr lang="sv-SE" sz="1600" dirty="0">
              <a:solidFill>
                <a:prstClr val="black"/>
              </a:solidFill>
            </a:endParaRPr>
          </a:p>
          <a:p>
            <a:pPr marL="285750" indent="-285750" defTabSz="685800">
              <a:buFont typeface="Arial" panose="020B0604020202020204" pitchFamily="34" charset="0"/>
              <a:buChar char="•"/>
              <a:defRPr/>
            </a:pPr>
            <a:r>
              <a:rPr lang="sv-SE" dirty="0" err="1" smtClean="0">
                <a:solidFill>
                  <a:prstClr val="black"/>
                </a:solidFill>
              </a:rPr>
              <a:t>High</a:t>
            </a:r>
            <a:r>
              <a:rPr lang="sv-SE" dirty="0" smtClean="0">
                <a:solidFill>
                  <a:prstClr val="black"/>
                </a:solidFill>
              </a:rPr>
              <a:t> </a:t>
            </a:r>
            <a:r>
              <a:rPr lang="sv-SE" dirty="0">
                <a:solidFill>
                  <a:prstClr val="black"/>
                </a:solidFill>
              </a:rPr>
              <a:t>pollution </a:t>
            </a:r>
            <a:r>
              <a:rPr lang="sv-SE" dirty="0" err="1">
                <a:solidFill>
                  <a:prstClr val="black"/>
                </a:solidFill>
              </a:rPr>
              <a:t>load</a:t>
            </a:r>
            <a:r>
              <a:rPr lang="sv-SE" dirty="0">
                <a:solidFill>
                  <a:prstClr val="black"/>
                </a:solidFill>
              </a:rPr>
              <a:t> of </a:t>
            </a:r>
            <a:r>
              <a:rPr lang="sv-SE" dirty="0" err="1">
                <a:solidFill>
                  <a:prstClr val="black"/>
                </a:solidFill>
              </a:rPr>
              <a:t>harmful</a:t>
            </a:r>
            <a:r>
              <a:rPr lang="sv-SE" dirty="0">
                <a:solidFill>
                  <a:prstClr val="black"/>
                </a:solidFill>
              </a:rPr>
              <a:t> </a:t>
            </a:r>
            <a:r>
              <a:rPr lang="sv-SE" dirty="0" err="1" smtClean="0">
                <a:solidFill>
                  <a:prstClr val="black"/>
                </a:solidFill>
              </a:rPr>
              <a:t>substance</a:t>
            </a:r>
            <a:endParaRPr lang="sv-SE" dirty="0" smtClean="0">
              <a:solidFill>
                <a:prstClr val="black"/>
              </a:solidFill>
            </a:endParaRPr>
          </a:p>
          <a:p>
            <a:pPr marL="742950" lvl="1" indent="-285750" defTabSz="685800">
              <a:buFont typeface="Arial" panose="020B0604020202020204" pitchFamily="34" charset="0"/>
              <a:buChar char="•"/>
              <a:defRPr/>
            </a:pPr>
            <a:r>
              <a:rPr lang="sv-SE" sz="1300" dirty="0">
                <a:solidFill>
                  <a:prstClr val="black"/>
                </a:solidFill>
              </a:rPr>
              <a:t>Marine </a:t>
            </a:r>
            <a:r>
              <a:rPr lang="sv-SE" sz="1300" dirty="0" err="1">
                <a:solidFill>
                  <a:prstClr val="black"/>
                </a:solidFill>
              </a:rPr>
              <a:t>mammals</a:t>
            </a:r>
            <a:r>
              <a:rPr lang="sv-SE" sz="1300" dirty="0">
                <a:solidFill>
                  <a:prstClr val="black"/>
                </a:solidFill>
              </a:rPr>
              <a:t>, </a:t>
            </a:r>
            <a:r>
              <a:rPr lang="sv-SE" sz="1300" dirty="0" err="1">
                <a:solidFill>
                  <a:prstClr val="black"/>
                </a:solidFill>
              </a:rPr>
              <a:t>fish</a:t>
            </a:r>
            <a:r>
              <a:rPr lang="sv-SE" sz="1300" dirty="0">
                <a:solidFill>
                  <a:prstClr val="black"/>
                </a:solidFill>
              </a:rPr>
              <a:t> and </a:t>
            </a:r>
            <a:r>
              <a:rPr lang="sv-SE" sz="1300" dirty="0" err="1">
                <a:solidFill>
                  <a:prstClr val="black"/>
                </a:solidFill>
              </a:rPr>
              <a:t>seabird</a:t>
            </a:r>
            <a:r>
              <a:rPr lang="sv-SE" sz="1300" dirty="0">
                <a:solidFill>
                  <a:prstClr val="black"/>
                </a:solidFill>
              </a:rPr>
              <a:t> </a:t>
            </a:r>
            <a:r>
              <a:rPr lang="sv-SE" sz="1300" dirty="0" smtClean="0">
                <a:solidFill>
                  <a:prstClr val="black"/>
                </a:solidFill>
              </a:rPr>
              <a:t>populations</a:t>
            </a:r>
            <a:r>
              <a:rPr lang="sv-SE" sz="1300" dirty="0">
                <a:solidFill>
                  <a:prstClr val="black"/>
                </a:solidFill>
              </a:rPr>
              <a:t/>
            </a:r>
            <a:br>
              <a:rPr lang="sv-SE" sz="1300" dirty="0">
                <a:solidFill>
                  <a:prstClr val="black"/>
                </a:solidFill>
              </a:rPr>
            </a:br>
            <a:r>
              <a:rPr lang="sv-SE" sz="1300" dirty="0">
                <a:solidFill>
                  <a:prstClr val="black"/>
                </a:solidFill>
              </a:rPr>
              <a:t> </a:t>
            </a:r>
            <a:r>
              <a:rPr lang="sv-SE" sz="1300" dirty="0" err="1">
                <a:solidFill>
                  <a:prstClr val="black"/>
                </a:solidFill>
              </a:rPr>
              <a:t>are</a:t>
            </a:r>
            <a:r>
              <a:rPr lang="sv-SE" sz="1300" dirty="0">
                <a:solidFill>
                  <a:prstClr val="black"/>
                </a:solidFill>
              </a:rPr>
              <a:t> </a:t>
            </a:r>
            <a:r>
              <a:rPr lang="sv-SE" sz="1300" dirty="0" err="1">
                <a:solidFill>
                  <a:prstClr val="black"/>
                </a:solidFill>
              </a:rPr>
              <a:t>affected</a:t>
            </a:r>
            <a:r>
              <a:rPr lang="sv-SE" sz="1300" dirty="0">
                <a:solidFill>
                  <a:prstClr val="black"/>
                </a:solidFill>
              </a:rPr>
              <a:t> and </a:t>
            </a:r>
            <a:r>
              <a:rPr lang="sv-SE" sz="1300" dirty="0" err="1">
                <a:solidFill>
                  <a:prstClr val="black"/>
                </a:solidFill>
              </a:rPr>
              <a:t>stressed</a:t>
            </a:r>
            <a:endParaRPr lang="sv-SE" sz="1300" dirty="0">
              <a:solidFill>
                <a:prstClr val="black"/>
              </a:solidFill>
            </a:endParaRPr>
          </a:p>
          <a:p>
            <a:pPr marL="742950" lvl="1" indent="-285750" defTabSz="685800">
              <a:buFont typeface="Arial" panose="020B0604020202020204" pitchFamily="34" charset="0"/>
              <a:buChar char="•"/>
              <a:defRPr/>
            </a:pPr>
            <a:r>
              <a:rPr lang="sv-SE" sz="1300" dirty="0">
                <a:solidFill>
                  <a:prstClr val="black"/>
                </a:solidFill>
              </a:rPr>
              <a:t>Source </a:t>
            </a:r>
            <a:r>
              <a:rPr lang="sv-SE" sz="1300" dirty="0" err="1">
                <a:solidFill>
                  <a:prstClr val="black"/>
                </a:solidFill>
              </a:rPr>
              <a:t>industry</a:t>
            </a:r>
            <a:r>
              <a:rPr lang="sv-SE" sz="1300" dirty="0">
                <a:solidFill>
                  <a:prstClr val="black"/>
                </a:solidFill>
              </a:rPr>
              <a:t> (PCB, Dioxins),   </a:t>
            </a:r>
            <a:r>
              <a:rPr lang="sv-SE" sz="1300" dirty="0" err="1">
                <a:solidFill>
                  <a:prstClr val="black"/>
                </a:solidFill>
              </a:rPr>
              <a:t>Agriculture</a:t>
            </a:r>
            <a:r>
              <a:rPr lang="sv-SE" sz="1300" dirty="0">
                <a:solidFill>
                  <a:prstClr val="black"/>
                </a:solidFill>
              </a:rPr>
              <a:t> (DDT), </a:t>
            </a:r>
            <a:r>
              <a:rPr lang="sv-SE" sz="1300" dirty="0" err="1">
                <a:solidFill>
                  <a:prstClr val="black"/>
                </a:solidFill>
              </a:rPr>
              <a:t>energy</a:t>
            </a:r>
            <a:r>
              <a:rPr lang="sv-SE" sz="1300" dirty="0">
                <a:solidFill>
                  <a:prstClr val="black"/>
                </a:solidFill>
              </a:rPr>
              <a:t> (</a:t>
            </a:r>
            <a:r>
              <a:rPr lang="sv-SE" sz="1300" dirty="0" err="1">
                <a:solidFill>
                  <a:prstClr val="black"/>
                </a:solidFill>
              </a:rPr>
              <a:t>radionuclides</a:t>
            </a:r>
            <a:r>
              <a:rPr lang="sv-SE" sz="1300" dirty="0">
                <a:solidFill>
                  <a:prstClr val="black"/>
                </a:solidFill>
              </a:rPr>
              <a:t>), dumping</a:t>
            </a:r>
            <a:r>
              <a:rPr lang="sv-SE" sz="1600" dirty="0">
                <a:solidFill>
                  <a:prstClr val="black"/>
                </a:solidFill>
              </a:rPr>
              <a:t/>
            </a:r>
            <a:br>
              <a:rPr lang="sv-SE" sz="1600" dirty="0">
                <a:solidFill>
                  <a:prstClr val="black"/>
                </a:solidFill>
              </a:rPr>
            </a:br>
            <a:endParaRPr lang="sv-SE" sz="1600" dirty="0" smtClean="0">
              <a:solidFill>
                <a:prstClr val="black"/>
              </a:solidFill>
            </a:endParaRPr>
          </a:p>
          <a:p>
            <a:pPr marL="285750" indent="-285750" defTabSz="685800">
              <a:buFont typeface="Arial" panose="020B0604020202020204" pitchFamily="34" charset="0"/>
              <a:buChar char="•"/>
              <a:defRPr/>
            </a:pPr>
            <a:r>
              <a:rPr lang="sv-SE" dirty="0" smtClean="0">
                <a:solidFill>
                  <a:prstClr val="black"/>
                </a:solidFill>
              </a:rPr>
              <a:t>Over </a:t>
            </a:r>
            <a:r>
              <a:rPr lang="sv-SE" dirty="0" err="1">
                <a:solidFill>
                  <a:prstClr val="black"/>
                </a:solidFill>
              </a:rPr>
              <a:t>fishing</a:t>
            </a:r>
            <a:r>
              <a:rPr lang="sv-SE" dirty="0">
                <a:solidFill>
                  <a:prstClr val="black"/>
                </a:solidFill>
              </a:rPr>
              <a:t> by </a:t>
            </a:r>
            <a:r>
              <a:rPr lang="sv-SE" dirty="0" err="1">
                <a:solidFill>
                  <a:prstClr val="black"/>
                </a:solidFill>
              </a:rPr>
              <a:t>industrial</a:t>
            </a:r>
            <a:r>
              <a:rPr lang="sv-SE" dirty="0">
                <a:solidFill>
                  <a:prstClr val="black"/>
                </a:solidFill>
              </a:rPr>
              <a:t> </a:t>
            </a:r>
            <a:r>
              <a:rPr lang="sv-SE" dirty="0" err="1" smtClean="0">
                <a:solidFill>
                  <a:prstClr val="black"/>
                </a:solidFill>
              </a:rPr>
              <a:t>fisheries</a:t>
            </a:r>
            <a:r>
              <a:rPr lang="sv-SE" dirty="0" smtClean="0">
                <a:solidFill>
                  <a:prstClr val="black"/>
                </a:solidFill>
              </a:rPr>
              <a:t> </a:t>
            </a:r>
            <a:r>
              <a:rPr lang="sv-SE" dirty="0" err="1" smtClean="0">
                <a:solidFill>
                  <a:prstClr val="black"/>
                </a:solidFill>
              </a:rPr>
              <a:t>practises</a:t>
            </a:r>
            <a:endParaRPr lang="sv-SE" dirty="0" smtClean="0">
              <a:solidFill>
                <a:prstClr val="black"/>
              </a:solidFill>
            </a:endParaRPr>
          </a:p>
          <a:p>
            <a:pPr marL="742950" lvl="1" indent="-285750" defTabSz="685800">
              <a:buFont typeface="Arial" panose="020B0604020202020204" pitchFamily="34" charset="0"/>
              <a:buChar char="•"/>
              <a:defRPr/>
            </a:pPr>
            <a:r>
              <a:rPr lang="sv-SE" sz="1300" dirty="0">
                <a:solidFill>
                  <a:prstClr val="black"/>
                </a:solidFill>
              </a:rPr>
              <a:t>Industrial </a:t>
            </a:r>
            <a:r>
              <a:rPr lang="sv-SE" sz="1300" dirty="0" err="1">
                <a:solidFill>
                  <a:prstClr val="black"/>
                </a:solidFill>
              </a:rPr>
              <a:t>fishing</a:t>
            </a:r>
            <a:r>
              <a:rPr lang="sv-SE" sz="1300" dirty="0">
                <a:solidFill>
                  <a:prstClr val="black"/>
                </a:solidFill>
              </a:rPr>
              <a:t> </a:t>
            </a:r>
            <a:r>
              <a:rPr lang="sv-SE" sz="1300" dirty="0" err="1">
                <a:solidFill>
                  <a:prstClr val="black"/>
                </a:solidFill>
              </a:rPr>
              <a:t>methods</a:t>
            </a:r>
            <a:r>
              <a:rPr lang="sv-SE" sz="1300" dirty="0">
                <a:solidFill>
                  <a:prstClr val="black"/>
                </a:solidFill>
              </a:rPr>
              <a:t>, </a:t>
            </a:r>
            <a:r>
              <a:rPr lang="sv-SE" sz="1300" dirty="0" err="1">
                <a:solidFill>
                  <a:prstClr val="black"/>
                </a:solidFill>
              </a:rPr>
              <a:t>trawling</a:t>
            </a:r>
            <a:endParaRPr lang="sv-SE" sz="1300" dirty="0">
              <a:solidFill>
                <a:prstClr val="black"/>
              </a:solidFill>
            </a:endParaRPr>
          </a:p>
          <a:p>
            <a:pPr marL="742950" lvl="1" indent="-285750" defTabSz="685800">
              <a:buFont typeface="Arial" panose="020B0604020202020204" pitchFamily="34" charset="0"/>
              <a:buChar char="•"/>
              <a:defRPr/>
            </a:pPr>
            <a:r>
              <a:rPr lang="sv-SE" sz="1300" dirty="0" err="1">
                <a:solidFill>
                  <a:prstClr val="black"/>
                </a:solidFill>
              </a:rPr>
              <a:t>Fish</a:t>
            </a:r>
            <a:r>
              <a:rPr lang="sv-SE" sz="1300" dirty="0">
                <a:solidFill>
                  <a:prstClr val="black"/>
                </a:solidFill>
              </a:rPr>
              <a:t> stocks </a:t>
            </a:r>
            <a:r>
              <a:rPr lang="sv-SE" sz="1300" dirty="0" err="1">
                <a:solidFill>
                  <a:prstClr val="black"/>
                </a:solidFill>
              </a:rPr>
              <a:t>decline</a:t>
            </a:r>
            <a:r>
              <a:rPr lang="sv-SE" sz="1300" dirty="0">
                <a:solidFill>
                  <a:prstClr val="black"/>
                </a:solidFill>
              </a:rPr>
              <a:t> and </a:t>
            </a:r>
            <a:r>
              <a:rPr lang="sv-SE" sz="1300" dirty="0" err="1">
                <a:solidFill>
                  <a:prstClr val="black"/>
                </a:solidFill>
              </a:rPr>
              <a:t>change</a:t>
            </a:r>
            <a:r>
              <a:rPr lang="sv-SE" sz="1300" dirty="0">
                <a:solidFill>
                  <a:prstClr val="black"/>
                </a:solidFill>
              </a:rPr>
              <a:t> </a:t>
            </a:r>
            <a:r>
              <a:rPr lang="sv-SE" sz="1300" dirty="0" err="1">
                <a:solidFill>
                  <a:prstClr val="black"/>
                </a:solidFill>
              </a:rPr>
              <a:t>composition</a:t>
            </a:r>
            <a:endParaRPr lang="sv-SE" sz="1300" dirty="0">
              <a:solidFill>
                <a:prstClr val="black"/>
              </a:solidFill>
            </a:endParaRPr>
          </a:p>
          <a:p>
            <a:pPr marL="285750" indent="-285750" defTabSz="685800">
              <a:buFont typeface="Arial" panose="020B0604020202020204" pitchFamily="34" charset="0"/>
              <a:buChar char="•"/>
              <a:defRPr/>
            </a:pPr>
            <a:endParaRPr lang="sv-SE" sz="1400" dirty="0" smtClean="0">
              <a:solidFill>
                <a:prstClr val="black"/>
              </a:solidFill>
            </a:endParaRPr>
          </a:p>
          <a:p>
            <a:pPr marL="285750" indent="-285750" defTabSz="685800">
              <a:buFont typeface="Arial" panose="020B0604020202020204" pitchFamily="34" charset="0"/>
              <a:buChar char="•"/>
              <a:defRPr/>
            </a:pPr>
            <a:r>
              <a:rPr lang="sv-SE" dirty="0" smtClean="0">
                <a:solidFill>
                  <a:prstClr val="black"/>
                </a:solidFill>
              </a:rPr>
              <a:t>Rivers </a:t>
            </a:r>
            <a:r>
              <a:rPr lang="sv-SE" dirty="0" err="1" smtClean="0">
                <a:solidFill>
                  <a:prstClr val="black"/>
                </a:solidFill>
              </a:rPr>
              <a:t>fragmented</a:t>
            </a:r>
            <a:r>
              <a:rPr lang="sv-SE" dirty="0" smtClean="0">
                <a:solidFill>
                  <a:prstClr val="black"/>
                </a:solidFill>
              </a:rPr>
              <a:t> &amp; </a:t>
            </a:r>
            <a:r>
              <a:rPr lang="sv-SE" dirty="0" err="1">
                <a:solidFill>
                  <a:prstClr val="black"/>
                </a:solidFill>
              </a:rPr>
              <a:t>ecological</a:t>
            </a:r>
            <a:r>
              <a:rPr lang="sv-SE" dirty="0">
                <a:solidFill>
                  <a:prstClr val="black"/>
                </a:solidFill>
              </a:rPr>
              <a:t> </a:t>
            </a:r>
            <a:r>
              <a:rPr lang="sv-SE" dirty="0" err="1">
                <a:solidFill>
                  <a:prstClr val="black"/>
                </a:solidFill>
              </a:rPr>
              <a:t>flows</a:t>
            </a:r>
            <a:r>
              <a:rPr lang="sv-SE" dirty="0">
                <a:solidFill>
                  <a:prstClr val="black"/>
                </a:solidFill>
              </a:rPr>
              <a:t> </a:t>
            </a:r>
            <a:r>
              <a:rPr lang="sv-SE" dirty="0" err="1" smtClean="0">
                <a:solidFill>
                  <a:prstClr val="black"/>
                </a:solidFill>
              </a:rPr>
              <a:t>disrupted</a:t>
            </a:r>
            <a:endParaRPr lang="sv-SE" dirty="0" smtClean="0">
              <a:solidFill>
                <a:prstClr val="black"/>
              </a:solidFill>
            </a:endParaRPr>
          </a:p>
          <a:p>
            <a:pPr marL="742950" lvl="1" indent="-285750" defTabSz="685800">
              <a:buFont typeface="Arial" panose="020B0604020202020204" pitchFamily="34" charset="0"/>
              <a:buChar char="•"/>
              <a:defRPr/>
            </a:pPr>
            <a:r>
              <a:rPr lang="sv-SE" sz="1300" dirty="0" err="1">
                <a:solidFill>
                  <a:prstClr val="black"/>
                </a:solidFill>
              </a:rPr>
              <a:t>Hydropower</a:t>
            </a:r>
            <a:r>
              <a:rPr lang="sv-SE" sz="1300" dirty="0">
                <a:solidFill>
                  <a:prstClr val="black"/>
                </a:solidFill>
              </a:rPr>
              <a:t> </a:t>
            </a:r>
            <a:r>
              <a:rPr lang="sv-SE" sz="1300" dirty="0" err="1">
                <a:solidFill>
                  <a:prstClr val="black"/>
                </a:solidFill>
              </a:rPr>
              <a:t>development</a:t>
            </a:r>
            <a:r>
              <a:rPr lang="sv-SE" sz="1300" dirty="0">
                <a:solidFill>
                  <a:prstClr val="black"/>
                </a:solidFill>
              </a:rPr>
              <a:t>, </a:t>
            </a:r>
            <a:r>
              <a:rPr lang="sv-SE" sz="1300" dirty="0" err="1">
                <a:solidFill>
                  <a:prstClr val="black"/>
                </a:solidFill>
              </a:rPr>
              <a:t>water</a:t>
            </a:r>
            <a:r>
              <a:rPr lang="sv-SE" sz="1300" dirty="0">
                <a:solidFill>
                  <a:prstClr val="black"/>
                </a:solidFill>
              </a:rPr>
              <a:t> </a:t>
            </a:r>
            <a:r>
              <a:rPr lang="sv-SE" sz="1300" dirty="0" err="1">
                <a:solidFill>
                  <a:prstClr val="black"/>
                </a:solidFill>
              </a:rPr>
              <a:t>supply</a:t>
            </a:r>
            <a:r>
              <a:rPr lang="sv-SE" sz="1300" dirty="0">
                <a:solidFill>
                  <a:prstClr val="black"/>
                </a:solidFill>
              </a:rPr>
              <a:t>, </a:t>
            </a:r>
            <a:r>
              <a:rPr lang="sv-SE" sz="1300" dirty="0" err="1">
                <a:solidFill>
                  <a:prstClr val="black"/>
                </a:solidFill>
              </a:rPr>
              <a:t>agriculture</a:t>
            </a:r>
            <a:r>
              <a:rPr lang="sv-SE" sz="1300" dirty="0">
                <a:solidFill>
                  <a:prstClr val="black"/>
                </a:solidFill>
              </a:rPr>
              <a:t>, </a:t>
            </a:r>
            <a:br>
              <a:rPr lang="sv-SE" sz="1300" dirty="0">
                <a:solidFill>
                  <a:prstClr val="black"/>
                </a:solidFill>
              </a:rPr>
            </a:br>
            <a:r>
              <a:rPr lang="sv-SE" sz="1300" dirty="0" err="1" smtClean="0">
                <a:solidFill>
                  <a:prstClr val="black"/>
                </a:solidFill>
              </a:rPr>
              <a:t>local</a:t>
            </a:r>
            <a:r>
              <a:rPr lang="sv-SE" sz="1300" dirty="0" smtClean="0">
                <a:solidFill>
                  <a:prstClr val="black"/>
                </a:solidFill>
              </a:rPr>
              <a:t> land &amp; </a:t>
            </a:r>
            <a:r>
              <a:rPr lang="sv-SE" sz="1300" dirty="0" err="1" smtClean="0">
                <a:solidFill>
                  <a:prstClr val="black"/>
                </a:solidFill>
              </a:rPr>
              <a:t>water</a:t>
            </a:r>
            <a:r>
              <a:rPr lang="sv-SE" sz="1300" dirty="0" smtClean="0">
                <a:solidFill>
                  <a:prstClr val="black"/>
                </a:solidFill>
              </a:rPr>
              <a:t> </a:t>
            </a:r>
            <a:r>
              <a:rPr lang="sv-SE" sz="1300" dirty="0" err="1" smtClean="0">
                <a:solidFill>
                  <a:prstClr val="black"/>
                </a:solidFill>
              </a:rPr>
              <a:t>use</a:t>
            </a:r>
            <a:r>
              <a:rPr lang="sv-SE" sz="1300" dirty="0" smtClean="0">
                <a:solidFill>
                  <a:prstClr val="black"/>
                </a:solidFill>
              </a:rPr>
              <a:t> </a:t>
            </a:r>
            <a:r>
              <a:rPr lang="sv-SE" sz="1300" dirty="0" err="1" smtClean="0">
                <a:solidFill>
                  <a:prstClr val="black"/>
                </a:solidFill>
              </a:rPr>
              <a:t>practises</a:t>
            </a:r>
            <a:r>
              <a:rPr lang="sv-SE" sz="1300" dirty="0" smtClean="0">
                <a:solidFill>
                  <a:prstClr val="black"/>
                </a:solidFill>
              </a:rPr>
              <a:t> </a:t>
            </a:r>
            <a:r>
              <a:rPr lang="sv-SE" sz="1300" dirty="0" err="1" smtClean="0">
                <a:solidFill>
                  <a:prstClr val="black"/>
                </a:solidFill>
              </a:rPr>
              <a:t>changed</a:t>
            </a:r>
            <a:r>
              <a:rPr lang="sv-SE" sz="1400" dirty="0">
                <a:solidFill>
                  <a:prstClr val="black"/>
                </a:solidFill>
              </a:rPr>
              <a:t/>
            </a:r>
            <a:br>
              <a:rPr lang="sv-SE" sz="1400" dirty="0">
                <a:solidFill>
                  <a:prstClr val="black"/>
                </a:solidFill>
              </a:rPr>
            </a:br>
            <a:endParaRPr lang="sv-SE" sz="1400" dirty="0">
              <a:solidFill>
                <a:prstClr val="black"/>
              </a:solidFill>
            </a:endParaRPr>
          </a:p>
        </p:txBody>
      </p:sp>
      <p:pic>
        <p:nvPicPr>
          <p:cNvPr id="6" name="Picture 4" descr="centret kaj båtar (low)"/>
          <p:cNvPicPr>
            <a:picLocks noChangeAspect="1" noChangeArrowheads="1"/>
          </p:cNvPicPr>
          <p:nvPr/>
        </p:nvPicPr>
        <p:blipFill>
          <a:blip r:embed="rId2" cstate="print"/>
          <a:srcRect/>
          <a:stretch>
            <a:fillRect/>
          </a:stretch>
        </p:blipFill>
        <p:spPr bwMode="auto">
          <a:xfrm>
            <a:off x="5928692" y="2787774"/>
            <a:ext cx="2857500" cy="2143124"/>
          </a:xfrm>
          <a:prstGeom prst="rect">
            <a:avLst/>
          </a:prstGeom>
          <a:noFill/>
        </p:spPr>
      </p:pic>
      <p:pic>
        <p:nvPicPr>
          <p:cNvPr id="7" name="Picture 2"/>
          <p:cNvPicPr>
            <a:picLocks noChangeAspect="1" noChangeArrowheads="1"/>
          </p:cNvPicPr>
          <p:nvPr/>
        </p:nvPicPr>
        <p:blipFill>
          <a:blip r:embed="rId3" cstate="print"/>
          <a:srcRect/>
          <a:stretch>
            <a:fillRect/>
          </a:stretch>
        </p:blipFill>
        <p:spPr bwMode="auto">
          <a:xfrm>
            <a:off x="5940152" y="1069789"/>
            <a:ext cx="2857500" cy="1593056"/>
          </a:xfrm>
          <a:prstGeom prst="rect">
            <a:avLst/>
          </a:prstGeom>
          <a:noFill/>
          <a:ln w="9525">
            <a:noFill/>
            <a:miter lim="800000"/>
            <a:headEnd/>
            <a:tailEnd/>
          </a:ln>
        </p:spPr>
      </p:pic>
    </p:spTree>
    <p:extLst>
      <p:ext uri="{BB962C8B-B14F-4D97-AF65-F5344CB8AC3E}">
        <p14:creationId xmlns:p14="http://schemas.microsoft.com/office/powerpoint/2010/main" val="799825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1.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cyZ2vwCTeUWHWUlz3yEw8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FNWpP7noYUm4zZ5cDVEoow"/>
</p:tagLst>
</file>

<file path=ppt/tags/tag2.xml><?xml version="1.0" encoding="utf-8"?>
<p:tagLst xmlns:a="http://schemas.openxmlformats.org/drawingml/2006/main" xmlns:r="http://schemas.openxmlformats.org/officeDocument/2006/relationships" xmlns:p="http://schemas.openxmlformats.org/presentationml/2006/main">
  <p:tag name="NAME" val="Moon"/>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NAME" val="Moon"/>
</p:tagLst>
</file>

<file path=ppt/tags/tag23.xml><?xml version="1.0" encoding="utf-8"?>
<p:tagLst xmlns:a="http://schemas.openxmlformats.org/drawingml/2006/main" xmlns:r="http://schemas.openxmlformats.org/officeDocument/2006/relationships" xmlns:p="http://schemas.openxmlformats.org/presentationml/2006/main">
  <p:tag name="NAME" val="Moon"/>
</p:tagLst>
</file>

<file path=ppt/tags/tag24.xml><?xml version="1.0" encoding="utf-8"?>
<p:tagLst xmlns:a="http://schemas.openxmlformats.org/drawingml/2006/main" xmlns:r="http://schemas.openxmlformats.org/officeDocument/2006/relationships" xmlns:p="http://schemas.openxmlformats.org/presentationml/2006/main">
  <p:tag name="NAME" val="Moon"/>
</p:tagLst>
</file>

<file path=ppt/tags/tag25.xml><?xml version="1.0" encoding="utf-8"?>
<p:tagLst xmlns:a="http://schemas.openxmlformats.org/drawingml/2006/main" xmlns:r="http://schemas.openxmlformats.org/officeDocument/2006/relationships" xmlns:p="http://schemas.openxmlformats.org/presentationml/2006/main">
  <p:tag name="NAME" val="Moon"/>
</p:tagLst>
</file>

<file path=ppt/tags/tag26.xml><?xml version="1.0" encoding="utf-8"?>
<p:tagLst xmlns:a="http://schemas.openxmlformats.org/drawingml/2006/main" xmlns:r="http://schemas.openxmlformats.org/officeDocument/2006/relationships" xmlns:p="http://schemas.openxmlformats.org/presentationml/2006/main">
  <p:tag name="NAME" val="Moon"/>
</p:tagLst>
</file>

<file path=ppt/tags/tag27.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2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9.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31.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3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3.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4.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5.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36.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NAME" val="Moon"/>
</p:tagLst>
</file>

<file path=ppt/tags/tag39.xml><?xml version="1.0" encoding="utf-8"?>
<p:tagLst xmlns:a="http://schemas.openxmlformats.org/drawingml/2006/main" xmlns:r="http://schemas.openxmlformats.org/officeDocument/2006/relationships" xmlns:p="http://schemas.openxmlformats.org/presentationml/2006/main">
  <p:tag name="NAME" val="Moon"/>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40.xml><?xml version="1.0" encoding="utf-8"?>
<p:tagLst xmlns:a="http://schemas.openxmlformats.org/drawingml/2006/main" xmlns:r="http://schemas.openxmlformats.org/officeDocument/2006/relationships" xmlns:p="http://schemas.openxmlformats.org/presentationml/2006/main">
  <p:tag name="NAME" val="Moon"/>
</p:tagLst>
</file>

<file path=ppt/tags/tag41.xml><?xml version="1.0" encoding="utf-8"?>
<p:tagLst xmlns:a="http://schemas.openxmlformats.org/drawingml/2006/main" xmlns:r="http://schemas.openxmlformats.org/officeDocument/2006/relationships" xmlns:p="http://schemas.openxmlformats.org/presentationml/2006/main">
  <p:tag name="NAME" val="Moon"/>
</p:tagLst>
</file>

<file path=ppt/tags/tag42.xml><?xml version="1.0" encoding="utf-8"?>
<p:tagLst xmlns:a="http://schemas.openxmlformats.org/drawingml/2006/main" xmlns:r="http://schemas.openxmlformats.org/officeDocument/2006/relationships" xmlns:p="http://schemas.openxmlformats.org/presentationml/2006/main">
  <p:tag name="NAME" val="Moon"/>
</p:tagLst>
</file>

<file path=ppt/tags/tag43.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4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45.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46.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47.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4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49.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5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51.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52.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9.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HaV PowerPoint Template">
  <a:themeElements>
    <a:clrScheme name="Färger - HaV">
      <a:dk1>
        <a:sysClr val="windowText" lastClr="000000"/>
      </a:dk1>
      <a:lt1>
        <a:sysClr val="window" lastClr="FFFFFF"/>
      </a:lt1>
      <a:dk2>
        <a:srgbClr val="000000"/>
      </a:dk2>
      <a:lt2>
        <a:srgbClr val="FFFFFF"/>
      </a:lt2>
      <a:accent1>
        <a:srgbClr val="1BA085"/>
      </a:accent1>
      <a:accent2>
        <a:srgbClr val="1FC4F4"/>
      </a:accent2>
      <a:accent3>
        <a:srgbClr val="003461"/>
      </a:accent3>
      <a:accent4>
        <a:srgbClr val="9AD3B7"/>
      </a:accent4>
      <a:accent5>
        <a:srgbClr val="9DDCF9"/>
      </a:accent5>
      <a:accent6>
        <a:srgbClr val="597281"/>
      </a:accent6>
      <a:hlink>
        <a:srgbClr val="0000FF"/>
      </a:hlink>
      <a:folHlink>
        <a:srgbClr val="800080"/>
      </a:folHlink>
    </a:clrScheme>
    <a:fontScheme name="Ppt-typsnitt- Ha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aV PowerPointmall_Eng.potx" id="{B735BAA7-28B3-4AAA-B038-BAE06DCDADD9}" vid="{B19FBEB2-668B-4757-BD96-A4A29C171015}"/>
    </a:ext>
  </a:extLst>
</a:theme>
</file>

<file path=ppt/theme/theme3.xml><?xml version="1.0" encoding="utf-8"?>
<a:theme xmlns:a="http://schemas.openxmlformats.org/drawingml/2006/main" name="6_ZZO793_Template">
  <a:themeElements>
    <a:clrScheme name="Current">
      <a:dk1>
        <a:srgbClr val="000000"/>
      </a:dk1>
      <a:lt1>
        <a:srgbClr val="FFFFFF"/>
      </a:lt1>
      <a:dk2>
        <a:srgbClr val="273763"/>
      </a:dk2>
      <a:lt2>
        <a:srgbClr val="FFFFFF"/>
      </a:lt2>
      <a:accent1>
        <a:srgbClr val="D4CDC9"/>
      </a:accent1>
      <a:accent2>
        <a:srgbClr val="ECA79E"/>
      </a:accent2>
      <a:accent3>
        <a:srgbClr val="D6432F"/>
      </a:accent3>
      <a:accent4>
        <a:srgbClr val="19233F"/>
      </a:accent4>
      <a:accent5>
        <a:srgbClr val="FF6600"/>
      </a:accent5>
      <a:accent6>
        <a:srgbClr val="808080"/>
      </a:accent6>
      <a:hlink>
        <a:srgbClr val="D6432F"/>
      </a:hlink>
      <a:folHlink>
        <a:srgbClr val="19233F"/>
      </a:folHlink>
    </a:clrScheme>
    <a:fontScheme name="Custom 114">
      <a:majorFont>
        <a:latin typeface="Proxima Nova Bl"/>
        <a:ea typeface="ＭＳ Ｐゴシック"/>
        <a:cs typeface=""/>
      </a:majorFont>
      <a:minorFont>
        <a:latin typeface="Proxima Nova Rg"/>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20000"/>
            <a:lumOff val="80000"/>
          </a:schemeClr>
        </a:solidFill>
        <a:ln/>
      </a:spPr>
      <a:bodyPr lIns="137676" tIns="137677" rIns="137677" bIns="137676" spcCol="1270" anchor="ctr"/>
      <a:lstStyle>
        <a:defPPr algn="ctr" defTabSz="871220">
          <a:lnSpc>
            <a:spcPct val="90000"/>
          </a:lnSpc>
          <a:spcAft>
            <a:spcPct val="35000"/>
          </a:spcAft>
          <a:defRPr sz="1400" b="1" dirty="0">
            <a:solidFill>
              <a:schemeClr val="bg2">
                <a:lumMod val="10000"/>
              </a:schemeClr>
            </a:solidFill>
            <a:latin typeface="+mj-lt"/>
          </a:defRPr>
        </a:defPPr>
      </a:lstStyle>
      <a:style>
        <a:lnRef idx="2">
          <a:schemeClr val="accent3"/>
        </a:lnRef>
        <a:fillRef idx="1">
          <a:schemeClr val="lt1"/>
        </a:fillRef>
        <a:effectRef idx="0">
          <a:schemeClr val="accent3"/>
        </a:effectRef>
        <a:fontRef idx="minor">
          <a:schemeClr val="dk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ZZO793_Template 1">
        <a:dk1>
          <a:srgbClr val="000000"/>
        </a:dk1>
        <a:lt1>
          <a:srgbClr val="FFFFFF"/>
        </a:lt1>
        <a:dk2>
          <a:srgbClr val="273763"/>
        </a:dk2>
        <a:lt2>
          <a:srgbClr val="FFFFFF"/>
        </a:lt2>
        <a:accent1>
          <a:srgbClr val="D4CDC9"/>
        </a:accent1>
        <a:accent2>
          <a:srgbClr val="ECA79E"/>
        </a:accent2>
        <a:accent3>
          <a:srgbClr val="FFFFFF"/>
        </a:accent3>
        <a:accent4>
          <a:srgbClr val="000000"/>
        </a:accent4>
        <a:accent5>
          <a:srgbClr val="E6E3E1"/>
        </a:accent5>
        <a:accent6>
          <a:srgbClr val="D6978F"/>
        </a:accent6>
        <a:hlink>
          <a:srgbClr val="D6432F"/>
        </a:hlink>
        <a:folHlink>
          <a:srgbClr val="19233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HaV PowerPoint Template">
  <a:themeElements>
    <a:clrScheme name="Färger - HaV">
      <a:dk1>
        <a:sysClr val="windowText" lastClr="000000"/>
      </a:dk1>
      <a:lt1>
        <a:sysClr val="window" lastClr="FFFFFF"/>
      </a:lt1>
      <a:dk2>
        <a:srgbClr val="000000"/>
      </a:dk2>
      <a:lt2>
        <a:srgbClr val="FFFFFF"/>
      </a:lt2>
      <a:accent1>
        <a:srgbClr val="1BA085"/>
      </a:accent1>
      <a:accent2>
        <a:srgbClr val="1FC4F4"/>
      </a:accent2>
      <a:accent3>
        <a:srgbClr val="003461"/>
      </a:accent3>
      <a:accent4>
        <a:srgbClr val="9AD3B7"/>
      </a:accent4>
      <a:accent5>
        <a:srgbClr val="9DDCF9"/>
      </a:accent5>
      <a:accent6>
        <a:srgbClr val="597281"/>
      </a:accent6>
      <a:hlink>
        <a:srgbClr val="0000FF"/>
      </a:hlink>
      <a:folHlink>
        <a:srgbClr val="800080"/>
      </a:folHlink>
    </a:clrScheme>
    <a:fontScheme name="Ppt-typsnitt- Ha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aV PowerPointmall_Eng.potx" id="{B735BAA7-28B3-4AAA-B038-BAE06DCDADD9}" vid="{B19FBEB2-668B-4757-BD96-A4A29C171015}"/>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tema">
  <a:themeElements>
    <a:clrScheme name="Färger - HaV">
      <a:dk1>
        <a:sysClr val="windowText" lastClr="000000"/>
      </a:dk1>
      <a:lt1>
        <a:sysClr val="window" lastClr="FFFFFF"/>
      </a:lt1>
      <a:dk2>
        <a:srgbClr val="000000"/>
      </a:dk2>
      <a:lt2>
        <a:srgbClr val="FFFFFF"/>
      </a:lt2>
      <a:accent1>
        <a:srgbClr val="1BA085"/>
      </a:accent1>
      <a:accent2>
        <a:srgbClr val="1FC4F4"/>
      </a:accent2>
      <a:accent3>
        <a:srgbClr val="003461"/>
      </a:accent3>
      <a:accent4>
        <a:srgbClr val="9AD3B7"/>
      </a:accent4>
      <a:accent5>
        <a:srgbClr val="9DDCF9"/>
      </a:accent5>
      <a:accent6>
        <a:srgbClr val="597281"/>
      </a:accent6>
      <a:hlink>
        <a:srgbClr val="0000FF"/>
      </a:hlink>
      <a:folHlink>
        <a:srgbClr val="800080"/>
      </a:folHlink>
    </a:clrScheme>
    <a:fontScheme name="Ppt-typsnitt- Ha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tema">
  <a:themeElements>
    <a:clrScheme name="Färger - HaV">
      <a:dk1>
        <a:sysClr val="windowText" lastClr="000000"/>
      </a:dk1>
      <a:lt1>
        <a:sysClr val="window" lastClr="FFFFFF"/>
      </a:lt1>
      <a:dk2>
        <a:srgbClr val="000000"/>
      </a:dk2>
      <a:lt2>
        <a:srgbClr val="FFFFFF"/>
      </a:lt2>
      <a:accent1>
        <a:srgbClr val="1BA085"/>
      </a:accent1>
      <a:accent2>
        <a:srgbClr val="1FC4F4"/>
      </a:accent2>
      <a:accent3>
        <a:srgbClr val="003461"/>
      </a:accent3>
      <a:accent4>
        <a:srgbClr val="9AD3B7"/>
      </a:accent4>
      <a:accent5>
        <a:srgbClr val="9DDCF9"/>
      </a:accent5>
      <a:accent6>
        <a:srgbClr val="597281"/>
      </a:accent6>
      <a:hlink>
        <a:srgbClr val="0000FF"/>
      </a:hlink>
      <a:folHlink>
        <a:srgbClr val="800080"/>
      </a:folHlink>
    </a:clrScheme>
    <a:fontScheme name="Ppt-typsnitt- Ha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10950</TotalTime>
  <Words>1132</Words>
  <Application>Microsoft Office PowerPoint</Application>
  <PresentationFormat>Bildspel på skärmen (16:9)</PresentationFormat>
  <Paragraphs>241</Paragraphs>
  <Slides>20</Slides>
  <Notes>13</Notes>
  <HiddenSlides>0</HiddenSlides>
  <MMClips>0</MMClips>
  <ScaleCrop>false</ScaleCrop>
  <HeadingPairs>
    <vt:vector size="8" baseType="variant">
      <vt:variant>
        <vt:lpstr>Använt teckensnitt</vt:lpstr>
      </vt:variant>
      <vt:variant>
        <vt:i4>7</vt:i4>
      </vt:variant>
      <vt:variant>
        <vt:lpstr>Tema</vt:lpstr>
      </vt:variant>
      <vt:variant>
        <vt:i4>5</vt:i4>
      </vt:variant>
      <vt:variant>
        <vt:lpstr>Serverprogram för OLE-inbäddning</vt:lpstr>
      </vt:variant>
      <vt:variant>
        <vt:i4>1</vt:i4>
      </vt:variant>
      <vt:variant>
        <vt:lpstr>Bildrubriker</vt:lpstr>
      </vt:variant>
      <vt:variant>
        <vt:i4>20</vt:i4>
      </vt:variant>
    </vt:vector>
  </HeadingPairs>
  <TitlesOfParts>
    <vt:vector size="33" baseType="lpstr">
      <vt:lpstr>ＭＳ Ｐゴシック</vt:lpstr>
      <vt:lpstr>宋体</vt:lpstr>
      <vt:lpstr>Arial</vt:lpstr>
      <vt:lpstr>Arial Unicode MS</vt:lpstr>
      <vt:lpstr>Calibri</vt:lpstr>
      <vt:lpstr>Calibri Light</vt:lpstr>
      <vt:lpstr>Proxima Nova Rg</vt:lpstr>
      <vt:lpstr>Office Theme</vt:lpstr>
      <vt:lpstr>1_HaV PowerPoint Template</vt:lpstr>
      <vt:lpstr>6_ZZO793_Template</vt:lpstr>
      <vt:lpstr>HaV PowerPoint Template</vt:lpstr>
      <vt:lpstr>1_Office Theme</vt:lpstr>
      <vt:lpstr>think-cell Slide</vt:lpstr>
      <vt:lpstr>PowerPoint-presentation</vt:lpstr>
      <vt:lpstr>What we want</vt:lpstr>
      <vt:lpstr>PowerPoint-presentation</vt:lpstr>
      <vt:lpstr>PowerPoint-presentation</vt:lpstr>
      <vt:lpstr>A blue economy: Sustainable development of maritime industries </vt:lpstr>
      <vt:lpstr>What can happen?</vt:lpstr>
      <vt:lpstr>The Baltic Sea Region</vt:lpstr>
      <vt:lpstr>Environmental status of the Baltic Sea  in the 1950s</vt:lpstr>
      <vt:lpstr>Environmental status, Baltic Sea in the 1970s</vt:lpstr>
      <vt:lpstr>State of the Baltic Sea in 2016</vt:lpstr>
      <vt:lpstr>PowerPoint-presentation</vt:lpstr>
      <vt:lpstr>What to do differently?</vt:lpstr>
      <vt:lpstr>Coordinated governance &amp; management  ”from source-to-sea”</vt:lpstr>
      <vt:lpstr>Integrated water management in the Baltic  Sea Region</vt:lpstr>
      <vt:lpstr>Marine Spatial Planning in the Baltic Sea Region Common EU marine framework directive &amp; policy</vt:lpstr>
      <vt:lpstr>Physical planning - interaction land-sea Land use &amp; marine spatial planning in a continuum </vt:lpstr>
      <vt:lpstr>PowerPoint-presentation</vt:lpstr>
      <vt:lpstr>Conclusions From source-to-sea</vt:lpstr>
      <vt:lpstr>Management in the source-to-sea continuum</vt:lpstr>
      <vt:lpstr>Thank you  @jakobgranit www.havochvatten.se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Jakob Granit</dc:creator>
  <cp:keywords>PowerPoint Template</cp:keywords>
  <dc:description>Rehngruppen AB, 2011.09_x000d_
Carin Ländström, 073-719 29 39</dc:description>
  <cp:lastModifiedBy>Jakob Granit</cp:lastModifiedBy>
  <cp:revision>292</cp:revision>
  <cp:lastPrinted>2017-09-12T22:12:46Z</cp:lastPrinted>
  <dcterms:created xsi:type="dcterms:W3CDTF">2011-06-13T10:40:51Z</dcterms:created>
  <dcterms:modified xsi:type="dcterms:W3CDTF">2017-12-11T17:47:24Z</dcterms:modified>
</cp:coreProperties>
</file>