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13"/>
  </p:notesMasterIdLst>
  <p:handoutMasterIdLst>
    <p:handoutMasterId r:id="rId14"/>
  </p:handoutMasterIdLst>
  <p:sldIdLst>
    <p:sldId id="649" r:id="rId2"/>
    <p:sldId id="837" r:id="rId3"/>
    <p:sldId id="840" r:id="rId4"/>
    <p:sldId id="875" r:id="rId5"/>
    <p:sldId id="883" r:id="rId6"/>
    <p:sldId id="884" r:id="rId7"/>
    <p:sldId id="885" r:id="rId8"/>
    <p:sldId id="890" r:id="rId9"/>
    <p:sldId id="892" r:id="rId10"/>
    <p:sldId id="893" r:id="rId11"/>
    <p:sldId id="784" r:id="rId12"/>
  </p:sldIdLst>
  <p:sldSz cx="9144000" cy="6858000" type="screen4x3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339966"/>
    <a:srgbClr val="3399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1" autoAdjust="0"/>
    <p:restoredTop sz="96398" autoAdjust="0"/>
  </p:normalViewPr>
  <p:slideViewPr>
    <p:cSldViewPr>
      <p:cViewPr>
        <p:scale>
          <a:sx n="60" d="100"/>
          <a:sy n="60" d="100"/>
        </p:scale>
        <p:origin x="-1584" y="-618"/>
      </p:cViewPr>
      <p:guideLst>
        <p:guide orient="horz" pos="4319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/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/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/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273BB8-1DBA-4DDD-8409-CEDC4C8D291C}" type="presOf" srcId="{C904FEF3-D19B-46FA-BDC0-FF5768F3808C}" destId="{F2368C6E-C48F-4986-8F73-99FB3CA7919B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DD019740-C429-4B44-9B57-053540F018CC}" type="presOf" srcId="{0341A9EF-C500-41AF-BB97-EA30DFE122DA}" destId="{A6DB8105-BC23-4943-88F1-7999C1909BC5}" srcOrd="0" destOrd="0" presId="urn:microsoft.com/office/officeart/2005/8/layout/chevron1"/>
    <dgm:cxn modelId="{E7D9AF42-73AB-4CAD-B529-FD0EA8019A9B}" type="presOf" srcId="{9C6589D3-C842-4DF3-A423-98E7AEDD8BC1}" destId="{7E782FAF-ABC8-4A8D-BCCE-A45B83B0B682}" srcOrd="0" destOrd="0" presId="urn:microsoft.com/office/officeart/2005/8/layout/chevron1"/>
    <dgm:cxn modelId="{E71617B6-4A9E-4798-8AD3-47083FD80439}" type="presOf" srcId="{EF1611A2-AFB0-4F21-BB3E-7EF28F5468BC}" destId="{3D7E1865-A334-4693-9D6E-C8B517B54BED}" srcOrd="0" destOrd="0" presId="urn:microsoft.com/office/officeart/2005/8/layout/chevron1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C2A295AE-EAA6-4E04-8387-218775199B6E}" type="presOf" srcId="{2FCCA8DA-1BF3-4DA5-89AD-91C9F7C42569}" destId="{D671EC5B-6439-4FD5-9B9F-53FDFB99C007}" srcOrd="0" destOrd="0" presId="urn:microsoft.com/office/officeart/2005/8/layout/chevron1"/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B53DF0E9-0BDA-44BA-AEBB-47D0F9F0391C}" type="presParOf" srcId="{3D7E1865-A334-4693-9D6E-C8B517B54BED}" destId="{7E782FAF-ABC8-4A8D-BCCE-A45B83B0B682}" srcOrd="0" destOrd="0" presId="urn:microsoft.com/office/officeart/2005/8/layout/chevron1"/>
    <dgm:cxn modelId="{C443DB12-2D27-4299-BCC3-BD23C6B2BDC6}" type="presParOf" srcId="{3D7E1865-A334-4693-9D6E-C8B517B54BED}" destId="{140E70A4-2F03-4773-AB51-44B0E98F196E}" srcOrd="1" destOrd="0" presId="urn:microsoft.com/office/officeart/2005/8/layout/chevron1"/>
    <dgm:cxn modelId="{350146D4-336D-4DAE-9CD2-0937C2F1F4AC}" type="presParOf" srcId="{3D7E1865-A334-4693-9D6E-C8B517B54BED}" destId="{A6DB8105-BC23-4943-88F1-7999C1909BC5}" srcOrd="2" destOrd="0" presId="urn:microsoft.com/office/officeart/2005/8/layout/chevron1"/>
    <dgm:cxn modelId="{EA64423F-730C-474F-B50F-88368639DEAB}" type="presParOf" srcId="{3D7E1865-A334-4693-9D6E-C8B517B54BED}" destId="{5AD14625-4E3E-4AC1-B90A-C54302926125}" srcOrd="3" destOrd="0" presId="urn:microsoft.com/office/officeart/2005/8/layout/chevron1"/>
    <dgm:cxn modelId="{60149DF8-2043-49FE-94AD-19F13A84274D}" type="presParOf" srcId="{3D7E1865-A334-4693-9D6E-C8B517B54BED}" destId="{D671EC5B-6439-4FD5-9B9F-53FDFB99C007}" srcOrd="4" destOrd="0" presId="urn:microsoft.com/office/officeart/2005/8/layout/chevron1"/>
    <dgm:cxn modelId="{1BD1346D-CD02-484C-A6FB-7D1338621BDF}" type="presParOf" srcId="{3D7E1865-A334-4693-9D6E-C8B517B54BED}" destId="{EF9966D0-3334-4FE5-8808-BD9E218D2FB6}" srcOrd="5" destOrd="0" presId="urn:microsoft.com/office/officeart/2005/8/layout/chevron1"/>
    <dgm:cxn modelId="{AD1755F6-C997-4AE7-AD4A-8A93864B30F4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/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/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/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DCBA61-667F-4203-AA03-056EE05B6294}" type="presOf" srcId="{0341A9EF-C500-41AF-BB97-EA30DFE122DA}" destId="{A6DB8105-BC23-4943-88F1-7999C1909BC5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0FC05595-0E5F-4AE1-A2D4-8A0F66957045}" type="presOf" srcId="{C904FEF3-D19B-46FA-BDC0-FF5768F3808C}" destId="{F2368C6E-C48F-4986-8F73-99FB3CA7919B}" srcOrd="0" destOrd="0" presId="urn:microsoft.com/office/officeart/2005/8/layout/chevron1"/>
    <dgm:cxn modelId="{BB77A420-A2F1-4B24-A5E4-D48A9C436909}" type="presOf" srcId="{EF1611A2-AFB0-4F21-BB3E-7EF28F5468BC}" destId="{3D7E1865-A334-4693-9D6E-C8B517B54BED}" srcOrd="0" destOrd="0" presId="urn:microsoft.com/office/officeart/2005/8/layout/chevron1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2BE66887-44B4-4586-963A-D1C5E1348330}" type="presOf" srcId="{2FCCA8DA-1BF3-4DA5-89AD-91C9F7C42569}" destId="{D671EC5B-6439-4FD5-9B9F-53FDFB99C007}" srcOrd="0" destOrd="0" presId="urn:microsoft.com/office/officeart/2005/8/layout/chevron1"/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BCC4B997-B43D-4F76-941D-01B8907A9AAA}" type="presOf" srcId="{9C6589D3-C842-4DF3-A423-98E7AEDD8BC1}" destId="{7E782FAF-ABC8-4A8D-BCCE-A45B83B0B682}" srcOrd="0" destOrd="0" presId="urn:microsoft.com/office/officeart/2005/8/layout/chevron1"/>
    <dgm:cxn modelId="{5E08DDF3-4C6C-42B9-9FF8-0A7AB38FE5D8}" type="presParOf" srcId="{3D7E1865-A334-4693-9D6E-C8B517B54BED}" destId="{7E782FAF-ABC8-4A8D-BCCE-A45B83B0B682}" srcOrd="0" destOrd="0" presId="urn:microsoft.com/office/officeart/2005/8/layout/chevron1"/>
    <dgm:cxn modelId="{93302760-484E-4808-A3B6-C86C2B9B9B89}" type="presParOf" srcId="{3D7E1865-A334-4693-9D6E-C8B517B54BED}" destId="{140E70A4-2F03-4773-AB51-44B0E98F196E}" srcOrd="1" destOrd="0" presId="urn:microsoft.com/office/officeart/2005/8/layout/chevron1"/>
    <dgm:cxn modelId="{D30E2928-5C7B-4BC8-BEFC-6B398950A242}" type="presParOf" srcId="{3D7E1865-A334-4693-9D6E-C8B517B54BED}" destId="{A6DB8105-BC23-4943-88F1-7999C1909BC5}" srcOrd="2" destOrd="0" presId="urn:microsoft.com/office/officeart/2005/8/layout/chevron1"/>
    <dgm:cxn modelId="{9C23EDAF-20C8-40AD-B78F-774CB53A9946}" type="presParOf" srcId="{3D7E1865-A334-4693-9D6E-C8B517B54BED}" destId="{5AD14625-4E3E-4AC1-B90A-C54302926125}" srcOrd="3" destOrd="0" presId="urn:microsoft.com/office/officeart/2005/8/layout/chevron1"/>
    <dgm:cxn modelId="{3707936D-AFD4-48DC-A5D0-4C0DB3623612}" type="presParOf" srcId="{3D7E1865-A334-4693-9D6E-C8B517B54BED}" destId="{D671EC5B-6439-4FD5-9B9F-53FDFB99C007}" srcOrd="4" destOrd="0" presId="urn:microsoft.com/office/officeart/2005/8/layout/chevron1"/>
    <dgm:cxn modelId="{7FF2661B-57C2-412A-94A3-054C76374C40}" type="presParOf" srcId="{3D7E1865-A334-4693-9D6E-C8B517B54BED}" destId="{EF9966D0-3334-4FE5-8808-BD9E218D2FB6}" srcOrd="5" destOrd="0" presId="urn:microsoft.com/office/officeart/2005/8/layout/chevron1"/>
    <dgm:cxn modelId="{E271CD0E-E057-4FFE-A529-BFB28D57B196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/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/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/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4645E611-D128-43BF-97DD-A11A3C71F7EE}" type="presOf" srcId="{EF1611A2-AFB0-4F21-BB3E-7EF28F5468BC}" destId="{3D7E1865-A334-4693-9D6E-C8B517B54BED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A9E7B495-B2B0-45E5-89E2-278461281DA6}" type="presOf" srcId="{C904FEF3-D19B-46FA-BDC0-FF5768F3808C}" destId="{F2368C6E-C48F-4986-8F73-99FB3CA7919B}" srcOrd="0" destOrd="0" presId="urn:microsoft.com/office/officeart/2005/8/layout/chevron1"/>
    <dgm:cxn modelId="{EF698304-77EE-4F75-9591-237607D39EA5}" type="presOf" srcId="{9C6589D3-C842-4DF3-A423-98E7AEDD8BC1}" destId="{7E782FAF-ABC8-4A8D-BCCE-A45B83B0B682}" srcOrd="0" destOrd="0" presId="urn:microsoft.com/office/officeart/2005/8/layout/chevron1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8F5EC7C1-683D-4B85-8D9F-223BA8F970F0}" type="presOf" srcId="{2FCCA8DA-1BF3-4DA5-89AD-91C9F7C42569}" destId="{D671EC5B-6439-4FD5-9B9F-53FDFB99C007}" srcOrd="0" destOrd="0" presId="urn:microsoft.com/office/officeart/2005/8/layout/chevron1"/>
    <dgm:cxn modelId="{9FCCFEFF-95C4-4D2D-901A-6A23AD2A017B}" type="presOf" srcId="{0341A9EF-C500-41AF-BB97-EA30DFE122DA}" destId="{A6DB8105-BC23-4943-88F1-7999C1909BC5}" srcOrd="0" destOrd="0" presId="urn:microsoft.com/office/officeart/2005/8/layout/chevron1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C588E451-D0F1-4BA5-8D2B-3771953F2EB1}" type="presParOf" srcId="{3D7E1865-A334-4693-9D6E-C8B517B54BED}" destId="{7E782FAF-ABC8-4A8D-BCCE-A45B83B0B682}" srcOrd="0" destOrd="0" presId="urn:microsoft.com/office/officeart/2005/8/layout/chevron1"/>
    <dgm:cxn modelId="{A82D9FFA-CD38-471B-A2E6-639BEDD398BA}" type="presParOf" srcId="{3D7E1865-A334-4693-9D6E-C8B517B54BED}" destId="{140E70A4-2F03-4773-AB51-44B0E98F196E}" srcOrd="1" destOrd="0" presId="urn:microsoft.com/office/officeart/2005/8/layout/chevron1"/>
    <dgm:cxn modelId="{E1ABE54C-9924-44B2-B99D-14121F41A83E}" type="presParOf" srcId="{3D7E1865-A334-4693-9D6E-C8B517B54BED}" destId="{A6DB8105-BC23-4943-88F1-7999C1909BC5}" srcOrd="2" destOrd="0" presId="urn:microsoft.com/office/officeart/2005/8/layout/chevron1"/>
    <dgm:cxn modelId="{5D2ECECB-BAB3-4DD8-AF27-A5B63DDE1E44}" type="presParOf" srcId="{3D7E1865-A334-4693-9D6E-C8B517B54BED}" destId="{5AD14625-4E3E-4AC1-B90A-C54302926125}" srcOrd="3" destOrd="0" presId="urn:microsoft.com/office/officeart/2005/8/layout/chevron1"/>
    <dgm:cxn modelId="{A0AE951F-916D-4E64-9E25-6D9C601DC4B6}" type="presParOf" srcId="{3D7E1865-A334-4693-9D6E-C8B517B54BED}" destId="{D671EC5B-6439-4FD5-9B9F-53FDFB99C007}" srcOrd="4" destOrd="0" presId="urn:microsoft.com/office/officeart/2005/8/layout/chevron1"/>
    <dgm:cxn modelId="{070A6FD6-347E-4EE9-9196-401860C875B0}" type="presParOf" srcId="{3D7E1865-A334-4693-9D6E-C8B517B54BED}" destId="{EF9966D0-3334-4FE5-8808-BD9E218D2FB6}" srcOrd="5" destOrd="0" presId="urn:microsoft.com/office/officeart/2005/8/layout/chevron1"/>
    <dgm:cxn modelId="{2FFBE76D-7C21-47CA-BCDA-6CB5B7F76269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/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/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/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828314-8BC4-4A5E-933F-B75688864B8D}" type="presOf" srcId="{0341A9EF-C500-41AF-BB97-EA30DFE122DA}" destId="{A6DB8105-BC23-4943-88F1-7999C1909BC5}" srcOrd="0" destOrd="0" presId="urn:microsoft.com/office/officeart/2005/8/layout/chevron1"/>
    <dgm:cxn modelId="{8F9A7C78-98C1-4474-9B61-B58C1B874FC5}" type="presOf" srcId="{C904FEF3-D19B-46FA-BDC0-FF5768F3808C}" destId="{F2368C6E-C48F-4986-8F73-99FB3CA7919B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7700758B-0AB6-4231-83FD-40E93688EF6F}" type="presOf" srcId="{2FCCA8DA-1BF3-4DA5-89AD-91C9F7C42569}" destId="{D671EC5B-6439-4FD5-9B9F-53FDFB99C007}" srcOrd="0" destOrd="0" presId="urn:microsoft.com/office/officeart/2005/8/layout/chevron1"/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4BFFCD6A-E0AC-4FDD-91A4-F433C09FC84E}" type="presOf" srcId="{9C6589D3-C842-4DF3-A423-98E7AEDD8BC1}" destId="{7E782FAF-ABC8-4A8D-BCCE-A45B83B0B682}" srcOrd="0" destOrd="0" presId="urn:microsoft.com/office/officeart/2005/8/layout/chevron1"/>
    <dgm:cxn modelId="{A6616627-999F-4F58-9FED-D34197FA616C}" type="presOf" srcId="{EF1611A2-AFB0-4F21-BB3E-7EF28F5468BC}" destId="{3D7E1865-A334-4693-9D6E-C8B517B54BED}" srcOrd="0" destOrd="0" presId="urn:microsoft.com/office/officeart/2005/8/layout/chevron1"/>
    <dgm:cxn modelId="{E7775398-B4AF-43DB-BDB8-E49057E35FD6}" type="presParOf" srcId="{3D7E1865-A334-4693-9D6E-C8B517B54BED}" destId="{7E782FAF-ABC8-4A8D-BCCE-A45B83B0B682}" srcOrd="0" destOrd="0" presId="urn:microsoft.com/office/officeart/2005/8/layout/chevron1"/>
    <dgm:cxn modelId="{8B1342F1-3D59-445D-8F3A-99A4AE6F603A}" type="presParOf" srcId="{3D7E1865-A334-4693-9D6E-C8B517B54BED}" destId="{140E70A4-2F03-4773-AB51-44B0E98F196E}" srcOrd="1" destOrd="0" presId="urn:microsoft.com/office/officeart/2005/8/layout/chevron1"/>
    <dgm:cxn modelId="{09E51821-BBDF-416C-8240-DB229AF7ACA8}" type="presParOf" srcId="{3D7E1865-A334-4693-9D6E-C8B517B54BED}" destId="{A6DB8105-BC23-4943-88F1-7999C1909BC5}" srcOrd="2" destOrd="0" presId="urn:microsoft.com/office/officeart/2005/8/layout/chevron1"/>
    <dgm:cxn modelId="{F2BED876-25E6-4ED0-81C4-4078DF599CBF}" type="presParOf" srcId="{3D7E1865-A334-4693-9D6E-C8B517B54BED}" destId="{5AD14625-4E3E-4AC1-B90A-C54302926125}" srcOrd="3" destOrd="0" presId="urn:microsoft.com/office/officeart/2005/8/layout/chevron1"/>
    <dgm:cxn modelId="{24709A52-97F5-459F-934E-5EED989FCECC}" type="presParOf" srcId="{3D7E1865-A334-4693-9D6E-C8B517B54BED}" destId="{D671EC5B-6439-4FD5-9B9F-53FDFB99C007}" srcOrd="4" destOrd="0" presId="urn:microsoft.com/office/officeart/2005/8/layout/chevron1"/>
    <dgm:cxn modelId="{255419F0-B4D9-440D-8DCF-F3B961D10366}" type="presParOf" srcId="{3D7E1865-A334-4693-9D6E-C8B517B54BED}" destId="{EF9966D0-3334-4FE5-8808-BD9E218D2FB6}" srcOrd="5" destOrd="0" presId="urn:microsoft.com/office/officeart/2005/8/layout/chevron1"/>
    <dgm:cxn modelId="{92777686-1DCC-4688-B8E4-32F149715F94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/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/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/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785D66-7E09-4732-8C95-110BCEA0F82A}" type="presOf" srcId="{0341A9EF-C500-41AF-BB97-EA30DFE122DA}" destId="{A6DB8105-BC23-4943-88F1-7999C1909BC5}" srcOrd="0" destOrd="0" presId="urn:microsoft.com/office/officeart/2005/8/layout/chevron1"/>
    <dgm:cxn modelId="{A6500395-2447-4167-B21F-088DC9A80D9E}" type="presOf" srcId="{EF1611A2-AFB0-4F21-BB3E-7EF28F5468BC}" destId="{3D7E1865-A334-4693-9D6E-C8B517B54BED}" srcOrd="0" destOrd="0" presId="urn:microsoft.com/office/officeart/2005/8/layout/chevron1"/>
    <dgm:cxn modelId="{1CD9ADBE-8A06-49DC-8E18-A7694E9C572A}" type="presOf" srcId="{C904FEF3-D19B-46FA-BDC0-FF5768F3808C}" destId="{F2368C6E-C48F-4986-8F73-99FB3CA7919B}" srcOrd="0" destOrd="0" presId="urn:microsoft.com/office/officeart/2005/8/layout/chevron1"/>
    <dgm:cxn modelId="{FBD184C1-2733-4423-AECA-57DE5A1E3520}" type="presOf" srcId="{9C6589D3-C842-4DF3-A423-98E7AEDD8BC1}" destId="{7E782FAF-ABC8-4A8D-BCCE-A45B83B0B682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1E0821AD-0484-4554-9870-BFF6992B6556}" type="presOf" srcId="{2FCCA8DA-1BF3-4DA5-89AD-91C9F7C42569}" destId="{D671EC5B-6439-4FD5-9B9F-53FDFB99C007}" srcOrd="0" destOrd="0" presId="urn:microsoft.com/office/officeart/2005/8/layout/chevron1"/>
    <dgm:cxn modelId="{096CA147-E991-4961-BE1F-B5D57F5E1054}" type="presParOf" srcId="{3D7E1865-A334-4693-9D6E-C8B517B54BED}" destId="{7E782FAF-ABC8-4A8D-BCCE-A45B83B0B682}" srcOrd="0" destOrd="0" presId="urn:microsoft.com/office/officeart/2005/8/layout/chevron1"/>
    <dgm:cxn modelId="{DA8D2B7B-4D57-4B33-B0EE-DF94F998E07A}" type="presParOf" srcId="{3D7E1865-A334-4693-9D6E-C8B517B54BED}" destId="{140E70A4-2F03-4773-AB51-44B0E98F196E}" srcOrd="1" destOrd="0" presId="urn:microsoft.com/office/officeart/2005/8/layout/chevron1"/>
    <dgm:cxn modelId="{020BE508-0C4A-457A-86B6-2C2721AA7F2C}" type="presParOf" srcId="{3D7E1865-A334-4693-9D6E-C8B517B54BED}" destId="{A6DB8105-BC23-4943-88F1-7999C1909BC5}" srcOrd="2" destOrd="0" presId="urn:microsoft.com/office/officeart/2005/8/layout/chevron1"/>
    <dgm:cxn modelId="{FF32C67D-1B54-40A1-8281-E8588F912D5E}" type="presParOf" srcId="{3D7E1865-A334-4693-9D6E-C8B517B54BED}" destId="{5AD14625-4E3E-4AC1-B90A-C54302926125}" srcOrd="3" destOrd="0" presId="urn:microsoft.com/office/officeart/2005/8/layout/chevron1"/>
    <dgm:cxn modelId="{5B385052-F659-4501-AA32-4501CBDDAC2F}" type="presParOf" srcId="{3D7E1865-A334-4693-9D6E-C8B517B54BED}" destId="{D671EC5B-6439-4FD5-9B9F-53FDFB99C007}" srcOrd="4" destOrd="0" presId="urn:microsoft.com/office/officeart/2005/8/layout/chevron1"/>
    <dgm:cxn modelId="{E0DE8754-0E1B-481C-BEEE-294A76EF0725}" type="presParOf" srcId="{3D7E1865-A334-4693-9D6E-C8B517B54BED}" destId="{EF9966D0-3334-4FE5-8808-BD9E218D2FB6}" srcOrd="5" destOrd="0" presId="urn:microsoft.com/office/officeart/2005/8/layout/chevron1"/>
    <dgm:cxn modelId="{CA8911C9-DAB7-4D23-96D8-38A14C571B6F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/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/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/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54F252-4FDE-4619-A266-90F0047DF5AE}" type="presOf" srcId="{9C6589D3-C842-4DF3-A423-98E7AEDD8BC1}" destId="{7E782FAF-ABC8-4A8D-BCCE-A45B83B0B682}" srcOrd="0" destOrd="0" presId="urn:microsoft.com/office/officeart/2005/8/layout/chevron1"/>
    <dgm:cxn modelId="{24C3E448-8216-4098-A754-AB94E6FF8B58}" type="presOf" srcId="{2FCCA8DA-1BF3-4DA5-89AD-91C9F7C42569}" destId="{D671EC5B-6439-4FD5-9B9F-53FDFB99C007}" srcOrd="0" destOrd="0" presId="urn:microsoft.com/office/officeart/2005/8/layout/chevron1"/>
    <dgm:cxn modelId="{4130494D-CC54-4A35-BA34-A4BAACF76DEC}" type="presOf" srcId="{C904FEF3-D19B-46FA-BDC0-FF5768F3808C}" destId="{F2368C6E-C48F-4986-8F73-99FB3CA7919B}" srcOrd="0" destOrd="0" presId="urn:microsoft.com/office/officeart/2005/8/layout/chevron1"/>
    <dgm:cxn modelId="{9B811F10-3039-4DD8-9775-58A852D9FBCE}" type="presOf" srcId="{EF1611A2-AFB0-4F21-BB3E-7EF28F5468BC}" destId="{3D7E1865-A334-4693-9D6E-C8B517B54BED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4152EE36-1A9D-4CDB-B397-5B84269D9510}" type="presOf" srcId="{0341A9EF-C500-41AF-BB97-EA30DFE122DA}" destId="{A6DB8105-BC23-4943-88F1-7999C1909BC5}" srcOrd="0" destOrd="0" presId="urn:microsoft.com/office/officeart/2005/8/layout/chevron1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55F905A1-2487-49BF-A953-7072F43CBC5C}" type="presParOf" srcId="{3D7E1865-A334-4693-9D6E-C8B517B54BED}" destId="{7E782FAF-ABC8-4A8D-BCCE-A45B83B0B682}" srcOrd="0" destOrd="0" presId="urn:microsoft.com/office/officeart/2005/8/layout/chevron1"/>
    <dgm:cxn modelId="{335B11F8-D813-4CD6-83F4-37DA5022F016}" type="presParOf" srcId="{3D7E1865-A334-4693-9D6E-C8B517B54BED}" destId="{140E70A4-2F03-4773-AB51-44B0E98F196E}" srcOrd="1" destOrd="0" presId="urn:microsoft.com/office/officeart/2005/8/layout/chevron1"/>
    <dgm:cxn modelId="{748BFD47-B07D-44B2-A80C-EF4B25359D57}" type="presParOf" srcId="{3D7E1865-A334-4693-9D6E-C8B517B54BED}" destId="{A6DB8105-BC23-4943-88F1-7999C1909BC5}" srcOrd="2" destOrd="0" presId="urn:microsoft.com/office/officeart/2005/8/layout/chevron1"/>
    <dgm:cxn modelId="{745EE794-A2D3-4C36-B26E-A16FD6B02FFC}" type="presParOf" srcId="{3D7E1865-A334-4693-9D6E-C8B517B54BED}" destId="{5AD14625-4E3E-4AC1-B90A-C54302926125}" srcOrd="3" destOrd="0" presId="urn:microsoft.com/office/officeart/2005/8/layout/chevron1"/>
    <dgm:cxn modelId="{AF7929E0-71B8-4D50-A620-AED519437FD0}" type="presParOf" srcId="{3D7E1865-A334-4693-9D6E-C8B517B54BED}" destId="{D671EC5B-6439-4FD5-9B9F-53FDFB99C007}" srcOrd="4" destOrd="0" presId="urn:microsoft.com/office/officeart/2005/8/layout/chevron1"/>
    <dgm:cxn modelId="{57AF9C24-6A04-457F-B14C-EF2554F3DAB7}" type="presParOf" srcId="{3D7E1865-A334-4693-9D6E-C8B517B54BED}" destId="{EF9966D0-3334-4FE5-8808-BD9E218D2FB6}" srcOrd="5" destOrd="0" presId="urn:microsoft.com/office/officeart/2005/8/layout/chevron1"/>
    <dgm:cxn modelId="{9455105E-5E9A-4D15-8FAD-7FACF3CF0EC9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/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/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/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4DCA77-3AEF-40B3-9C4D-3657945DC1AC}" type="presOf" srcId="{C904FEF3-D19B-46FA-BDC0-FF5768F3808C}" destId="{F2368C6E-C48F-4986-8F73-99FB3CA7919B}" srcOrd="0" destOrd="0" presId="urn:microsoft.com/office/officeart/2005/8/layout/chevron1"/>
    <dgm:cxn modelId="{DED881D0-F094-454A-B10A-BAB0D4CA8CA6}" type="presOf" srcId="{9C6589D3-C842-4DF3-A423-98E7AEDD8BC1}" destId="{7E782FAF-ABC8-4A8D-BCCE-A45B83B0B682}" srcOrd="0" destOrd="0" presId="urn:microsoft.com/office/officeart/2005/8/layout/chevron1"/>
    <dgm:cxn modelId="{3338C121-DCEC-485C-971A-DEAA9FDF327C}" type="presOf" srcId="{0341A9EF-C500-41AF-BB97-EA30DFE122DA}" destId="{A6DB8105-BC23-4943-88F1-7999C1909BC5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B42733F7-F6DE-440D-9E64-B6D79F40E3B7}" type="presOf" srcId="{2FCCA8DA-1BF3-4DA5-89AD-91C9F7C42569}" destId="{D671EC5B-6439-4FD5-9B9F-53FDFB99C007}" srcOrd="0" destOrd="0" presId="urn:microsoft.com/office/officeart/2005/8/layout/chevron1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36BC05D1-879B-4571-9F32-4B4D91D0D51D}" type="presOf" srcId="{EF1611A2-AFB0-4F21-BB3E-7EF28F5468BC}" destId="{3D7E1865-A334-4693-9D6E-C8B517B54BED}" srcOrd="0" destOrd="0" presId="urn:microsoft.com/office/officeart/2005/8/layout/chevron1"/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9DB13F56-C554-45E4-9EE2-DB950AB486B9}" type="presParOf" srcId="{3D7E1865-A334-4693-9D6E-C8B517B54BED}" destId="{7E782FAF-ABC8-4A8D-BCCE-A45B83B0B682}" srcOrd="0" destOrd="0" presId="urn:microsoft.com/office/officeart/2005/8/layout/chevron1"/>
    <dgm:cxn modelId="{35EE2160-6593-4D5B-9ECD-6C048473B5C8}" type="presParOf" srcId="{3D7E1865-A334-4693-9D6E-C8B517B54BED}" destId="{140E70A4-2F03-4773-AB51-44B0E98F196E}" srcOrd="1" destOrd="0" presId="urn:microsoft.com/office/officeart/2005/8/layout/chevron1"/>
    <dgm:cxn modelId="{49BC65AB-A05F-4A65-8B62-322D34D9578C}" type="presParOf" srcId="{3D7E1865-A334-4693-9D6E-C8B517B54BED}" destId="{A6DB8105-BC23-4943-88F1-7999C1909BC5}" srcOrd="2" destOrd="0" presId="urn:microsoft.com/office/officeart/2005/8/layout/chevron1"/>
    <dgm:cxn modelId="{904A9349-AFCE-435E-AF43-BD84DF8B0274}" type="presParOf" srcId="{3D7E1865-A334-4693-9D6E-C8B517B54BED}" destId="{5AD14625-4E3E-4AC1-B90A-C54302926125}" srcOrd="3" destOrd="0" presId="urn:microsoft.com/office/officeart/2005/8/layout/chevron1"/>
    <dgm:cxn modelId="{B3EBA79E-C70B-4C7C-A4AD-621982E095DB}" type="presParOf" srcId="{3D7E1865-A334-4693-9D6E-C8B517B54BED}" destId="{D671EC5B-6439-4FD5-9B9F-53FDFB99C007}" srcOrd="4" destOrd="0" presId="urn:microsoft.com/office/officeart/2005/8/layout/chevron1"/>
    <dgm:cxn modelId="{A9130269-4088-4D79-8A97-FA7951BC00E1}" type="presParOf" srcId="{3D7E1865-A334-4693-9D6E-C8B517B54BED}" destId="{EF9966D0-3334-4FE5-8808-BD9E218D2FB6}" srcOrd="5" destOrd="0" presId="urn:microsoft.com/office/officeart/2005/8/layout/chevron1"/>
    <dgm:cxn modelId="{97E7BF91-A058-4DA9-BCA3-F875C902A478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/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/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/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C0F652-C58F-4422-9B8B-C1843ABBCAE1}" type="presOf" srcId="{0341A9EF-C500-41AF-BB97-EA30DFE122DA}" destId="{A6DB8105-BC23-4943-88F1-7999C1909BC5}" srcOrd="0" destOrd="0" presId="urn:microsoft.com/office/officeart/2005/8/layout/chevron1"/>
    <dgm:cxn modelId="{41A79B95-D0A3-48D0-B4BD-9E90E67A39B8}" type="presOf" srcId="{2FCCA8DA-1BF3-4DA5-89AD-91C9F7C42569}" destId="{D671EC5B-6439-4FD5-9B9F-53FDFB99C007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A9552BC8-2EBD-4854-BC52-1B120D853A27}" type="presOf" srcId="{C904FEF3-D19B-46FA-BDC0-FF5768F3808C}" destId="{F2368C6E-C48F-4986-8F73-99FB3CA7919B}" srcOrd="0" destOrd="0" presId="urn:microsoft.com/office/officeart/2005/8/layout/chevron1"/>
    <dgm:cxn modelId="{FDA16138-2FDB-4DDF-9AE3-DE949EF13EC5}" type="presOf" srcId="{9C6589D3-C842-4DF3-A423-98E7AEDD8BC1}" destId="{7E782FAF-ABC8-4A8D-BCCE-A45B83B0B682}" srcOrd="0" destOrd="0" presId="urn:microsoft.com/office/officeart/2005/8/layout/chevron1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7F1ACF87-D24E-4010-B578-0ACE25EA5EEC}" type="presOf" srcId="{EF1611A2-AFB0-4F21-BB3E-7EF28F5468BC}" destId="{3D7E1865-A334-4693-9D6E-C8B517B54BED}" srcOrd="0" destOrd="0" presId="urn:microsoft.com/office/officeart/2005/8/layout/chevron1"/>
    <dgm:cxn modelId="{6CEB6BC2-1A3C-419E-84D8-D11AFA85A341}" type="presParOf" srcId="{3D7E1865-A334-4693-9D6E-C8B517B54BED}" destId="{7E782FAF-ABC8-4A8D-BCCE-A45B83B0B682}" srcOrd="0" destOrd="0" presId="urn:microsoft.com/office/officeart/2005/8/layout/chevron1"/>
    <dgm:cxn modelId="{4E7C8FBA-A9D9-4DA1-BBB1-FD2D7C4CD220}" type="presParOf" srcId="{3D7E1865-A334-4693-9D6E-C8B517B54BED}" destId="{140E70A4-2F03-4773-AB51-44B0E98F196E}" srcOrd="1" destOrd="0" presId="urn:microsoft.com/office/officeart/2005/8/layout/chevron1"/>
    <dgm:cxn modelId="{7C9370E1-3D9A-4E09-B5A5-B1F1DE1112C1}" type="presParOf" srcId="{3D7E1865-A334-4693-9D6E-C8B517B54BED}" destId="{A6DB8105-BC23-4943-88F1-7999C1909BC5}" srcOrd="2" destOrd="0" presId="urn:microsoft.com/office/officeart/2005/8/layout/chevron1"/>
    <dgm:cxn modelId="{51D1F09C-E8B5-4C40-99D3-7F1BA0EDCA37}" type="presParOf" srcId="{3D7E1865-A334-4693-9D6E-C8B517B54BED}" destId="{5AD14625-4E3E-4AC1-B90A-C54302926125}" srcOrd="3" destOrd="0" presId="urn:microsoft.com/office/officeart/2005/8/layout/chevron1"/>
    <dgm:cxn modelId="{0767A578-E70F-4690-B2E6-13AEEC769D43}" type="presParOf" srcId="{3D7E1865-A334-4693-9D6E-C8B517B54BED}" destId="{D671EC5B-6439-4FD5-9B9F-53FDFB99C007}" srcOrd="4" destOrd="0" presId="urn:microsoft.com/office/officeart/2005/8/layout/chevron1"/>
    <dgm:cxn modelId="{1AAAF0CC-79D6-4C89-A1E2-881225AF9799}" type="presParOf" srcId="{3D7E1865-A334-4693-9D6E-C8B517B54BED}" destId="{EF9966D0-3334-4FE5-8808-BD9E218D2FB6}" srcOrd="5" destOrd="0" presId="urn:microsoft.com/office/officeart/2005/8/layout/chevron1"/>
    <dgm:cxn modelId="{1A1B1321-13E2-4012-8660-63ED995BB9E1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D1D81A-97C9-4751-BF9A-52604E560C7D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8B6E1D-5F59-45D2-8907-CAF7A2C2EDDB}">
      <dgm:prSet phldrT="[Text]" custT="1"/>
      <dgm:spPr/>
      <dgm:t>
        <a:bodyPr/>
        <a:lstStyle/>
        <a:p>
          <a:r>
            <a:rPr lang="en-US" sz="2000" b="1" dirty="0" smtClean="0"/>
            <a:t>Vice President</a:t>
          </a:r>
        </a:p>
        <a:p>
          <a:r>
            <a:rPr lang="en-US" sz="2000" b="1" dirty="0" smtClean="0"/>
            <a:t>(19) Member National Platform</a:t>
          </a:r>
          <a:endParaRPr lang="en-US" sz="2000" b="1" dirty="0"/>
        </a:p>
      </dgm:t>
    </dgm:pt>
    <dgm:pt modelId="{658A63DF-3F62-49B1-9FB3-15DD83B2661D}" type="parTrans" cxnId="{9910593A-2DC7-48F3-9B01-057046C4AFA2}">
      <dgm:prSet/>
      <dgm:spPr/>
      <dgm:t>
        <a:bodyPr/>
        <a:lstStyle/>
        <a:p>
          <a:endParaRPr lang="en-US"/>
        </a:p>
      </dgm:t>
    </dgm:pt>
    <dgm:pt modelId="{050DFEBF-F3D5-4A19-AE73-6683DF74597D}" type="sibTrans" cxnId="{9910593A-2DC7-48F3-9B01-057046C4AFA2}">
      <dgm:prSet/>
      <dgm:spPr/>
      <dgm:t>
        <a:bodyPr/>
        <a:lstStyle/>
        <a:p>
          <a:endParaRPr lang="en-US"/>
        </a:p>
      </dgm:t>
    </dgm:pt>
    <dgm:pt modelId="{BC5C8C31-A128-483D-B5FC-DF1981A109E5}">
      <dgm:prSet phldrT="[Text]"/>
      <dgm:spPr/>
      <dgm:t>
        <a:bodyPr/>
        <a:lstStyle/>
        <a:p>
          <a:r>
            <a:rPr lang="en-US" dirty="0" smtClean="0"/>
            <a:t>Two ministers from Forestry and Fishery Sectors</a:t>
          </a:r>
          <a:endParaRPr lang="en-US" dirty="0"/>
        </a:p>
      </dgm:t>
    </dgm:pt>
    <dgm:pt modelId="{EA94D60B-CCA9-463A-9844-60ABE54FE5AB}" type="parTrans" cxnId="{9EA4244A-C5B3-469F-98E6-843EE792BEAB}">
      <dgm:prSet/>
      <dgm:spPr/>
      <dgm:t>
        <a:bodyPr/>
        <a:lstStyle/>
        <a:p>
          <a:endParaRPr lang="en-US"/>
        </a:p>
      </dgm:t>
    </dgm:pt>
    <dgm:pt modelId="{334FAFE1-2A35-4E81-AA3A-BF88FADBFDEE}" type="sibTrans" cxnId="{9EA4244A-C5B3-469F-98E6-843EE792BEAB}">
      <dgm:prSet/>
      <dgm:spPr/>
      <dgm:t>
        <a:bodyPr/>
        <a:lstStyle/>
        <a:p>
          <a:endParaRPr lang="en-US"/>
        </a:p>
      </dgm:t>
    </dgm:pt>
    <dgm:pt modelId="{4089820F-203D-491C-BF26-5E0F1A709984}">
      <dgm:prSet phldrT="[Text]"/>
      <dgm:spPr/>
      <dgm:t>
        <a:bodyPr/>
        <a:lstStyle/>
        <a:p>
          <a:r>
            <a:rPr lang="en-US" dirty="0" smtClean="0"/>
            <a:t>Six Chief Ministers from Coastal States and Regions</a:t>
          </a:r>
          <a:endParaRPr lang="en-US" dirty="0"/>
        </a:p>
      </dgm:t>
    </dgm:pt>
    <dgm:pt modelId="{356EC380-78EA-402F-BDF6-771458BF5E5C}" type="parTrans" cxnId="{C2D52BA1-177B-4246-88EC-7B08BA08DC6C}">
      <dgm:prSet/>
      <dgm:spPr/>
      <dgm:t>
        <a:bodyPr/>
        <a:lstStyle/>
        <a:p>
          <a:endParaRPr lang="en-US"/>
        </a:p>
      </dgm:t>
    </dgm:pt>
    <dgm:pt modelId="{62696DF7-B05D-46BB-9AAE-17119DF42CF0}" type="sibTrans" cxnId="{C2D52BA1-177B-4246-88EC-7B08BA08DC6C}">
      <dgm:prSet/>
      <dgm:spPr/>
      <dgm:t>
        <a:bodyPr/>
        <a:lstStyle/>
        <a:p>
          <a:endParaRPr lang="en-US"/>
        </a:p>
      </dgm:t>
    </dgm:pt>
    <dgm:pt modelId="{01BF8F99-99AE-4432-A5BE-CB3DB7B09822}">
      <dgm:prSet phldrT="[Text]"/>
      <dgm:spPr/>
      <dgm:t>
        <a:bodyPr/>
        <a:lstStyle/>
        <a:p>
          <a:r>
            <a:rPr lang="en-US" dirty="0" smtClean="0"/>
            <a:t>(7) Permanent Secretaries from relevant ministries</a:t>
          </a:r>
          <a:endParaRPr lang="en-US" dirty="0"/>
        </a:p>
      </dgm:t>
    </dgm:pt>
    <dgm:pt modelId="{28189C11-7B36-4157-BB2D-3C5543489FAD}" type="parTrans" cxnId="{A0E82BF4-4992-486F-9192-C8F1634A245F}">
      <dgm:prSet/>
      <dgm:spPr/>
      <dgm:t>
        <a:bodyPr/>
        <a:lstStyle/>
        <a:p>
          <a:endParaRPr lang="en-US"/>
        </a:p>
      </dgm:t>
    </dgm:pt>
    <dgm:pt modelId="{906B8B69-47F9-46BF-AEB6-6786D8F798BC}" type="sibTrans" cxnId="{A0E82BF4-4992-486F-9192-C8F1634A245F}">
      <dgm:prSet/>
      <dgm:spPr/>
      <dgm:t>
        <a:bodyPr/>
        <a:lstStyle/>
        <a:p>
          <a:endParaRPr lang="en-US"/>
        </a:p>
      </dgm:t>
    </dgm:pt>
    <dgm:pt modelId="{CDB15C4B-41DD-4887-B334-4E7A67D22443}">
      <dgm:prSet/>
      <dgm:spPr/>
      <dgm:t>
        <a:bodyPr/>
        <a:lstStyle/>
        <a:p>
          <a:r>
            <a:rPr lang="en-US" dirty="0" smtClean="0"/>
            <a:t>Navy Official for Coastal Guard</a:t>
          </a:r>
          <a:endParaRPr lang="en-US" dirty="0"/>
        </a:p>
      </dgm:t>
    </dgm:pt>
    <dgm:pt modelId="{93D0F03D-83C1-4E72-9231-513CB23CB039}" type="parTrans" cxnId="{DFD9A95D-9F92-49DC-AE1C-0174F7FD8AAA}">
      <dgm:prSet/>
      <dgm:spPr/>
      <dgm:t>
        <a:bodyPr/>
        <a:lstStyle/>
        <a:p>
          <a:endParaRPr lang="en-US"/>
        </a:p>
      </dgm:t>
    </dgm:pt>
    <dgm:pt modelId="{9917580C-F32D-4362-BD30-D628B4C4B082}" type="sibTrans" cxnId="{DFD9A95D-9F92-49DC-AE1C-0174F7FD8AAA}">
      <dgm:prSet/>
      <dgm:spPr/>
      <dgm:t>
        <a:bodyPr/>
        <a:lstStyle/>
        <a:p>
          <a:endParaRPr lang="en-US"/>
        </a:p>
      </dgm:t>
    </dgm:pt>
    <dgm:pt modelId="{B7BD5E32-2224-49CC-9B90-2BA04894DBFD}">
      <dgm:prSet/>
      <dgm:spPr/>
      <dgm:t>
        <a:bodyPr/>
        <a:lstStyle/>
        <a:p>
          <a:r>
            <a:rPr lang="en-US" dirty="0" smtClean="0"/>
            <a:t>Two DGs from Forestry and Fishery </a:t>
          </a:r>
          <a:endParaRPr lang="en-US" dirty="0"/>
        </a:p>
      </dgm:t>
    </dgm:pt>
    <dgm:pt modelId="{566C2A00-F05E-45BF-AE4F-A4C8F48DCC74}" type="parTrans" cxnId="{E551A55E-FEE6-4CB0-9E99-FD031BA0E681}">
      <dgm:prSet/>
      <dgm:spPr/>
      <dgm:t>
        <a:bodyPr/>
        <a:lstStyle/>
        <a:p>
          <a:endParaRPr lang="en-US"/>
        </a:p>
      </dgm:t>
    </dgm:pt>
    <dgm:pt modelId="{24732031-EAD7-4FA6-8B92-06F517A3D6E4}" type="sibTrans" cxnId="{E551A55E-FEE6-4CB0-9E99-FD031BA0E681}">
      <dgm:prSet/>
      <dgm:spPr/>
      <dgm:t>
        <a:bodyPr/>
        <a:lstStyle/>
        <a:p>
          <a:endParaRPr lang="en-US"/>
        </a:p>
      </dgm:t>
    </dgm:pt>
    <dgm:pt modelId="{E401125C-2B0D-41B9-9D78-6C4EB46B3C00}" type="pres">
      <dgm:prSet presAssocID="{A5D1D81A-97C9-4751-BF9A-52604E560C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35486FC-6DA3-467B-A9EF-221A810292DA}" type="pres">
      <dgm:prSet presAssocID="{3E8B6E1D-5F59-45D2-8907-CAF7A2C2EDDB}" presName="hierRoot1" presStyleCnt="0">
        <dgm:presLayoutVars>
          <dgm:hierBranch val="init"/>
        </dgm:presLayoutVars>
      </dgm:prSet>
      <dgm:spPr/>
    </dgm:pt>
    <dgm:pt modelId="{5D35405A-89E7-49CE-BAF8-AF85E6031761}" type="pres">
      <dgm:prSet presAssocID="{3E8B6E1D-5F59-45D2-8907-CAF7A2C2EDDB}" presName="rootComposite1" presStyleCnt="0"/>
      <dgm:spPr/>
    </dgm:pt>
    <dgm:pt modelId="{B34D2A93-5A1E-469A-B141-749F950BB9B1}" type="pres">
      <dgm:prSet presAssocID="{3E8B6E1D-5F59-45D2-8907-CAF7A2C2EDDB}" presName="rootText1" presStyleLbl="node0" presStyleIdx="0" presStyleCnt="1" custScaleX="182660" custScaleY="158337" custLinFactX="-89976" custLinFactY="-1922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AE3A2C-2E63-41A5-A114-E7B500E7527A}" type="pres">
      <dgm:prSet presAssocID="{3E8B6E1D-5F59-45D2-8907-CAF7A2C2EDD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925E104-77B5-496E-AADE-2E2EA3C12972}" type="pres">
      <dgm:prSet presAssocID="{3E8B6E1D-5F59-45D2-8907-CAF7A2C2EDDB}" presName="hierChild2" presStyleCnt="0"/>
      <dgm:spPr/>
    </dgm:pt>
    <dgm:pt modelId="{B21C156A-CEFF-4AD1-8401-F481E45A7400}" type="pres">
      <dgm:prSet presAssocID="{EA94D60B-CCA9-463A-9844-60ABE54FE5AB}" presName="Name37" presStyleLbl="parChTrans1D2" presStyleIdx="0" presStyleCnt="5"/>
      <dgm:spPr/>
      <dgm:t>
        <a:bodyPr/>
        <a:lstStyle/>
        <a:p>
          <a:endParaRPr lang="en-US"/>
        </a:p>
      </dgm:t>
    </dgm:pt>
    <dgm:pt modelId="{CEF39595-CA6A-442B-A178-4E5A345D408A}" type="pres">
      <dgm:prSet presAssocID="{BC5C8C31-A128-483D-B5FC-DF1981A109E5}" presName="hierRoot2" presStyleCnt="0">
        <dgm:presLayoutVars>
          <dgm:hierBranch val="init"/>
        </dgm:presLayoutVars>
      </dgm:prSet>
      <dgm:spPr/>
    </dgm:pt>
    <dgm:pt modelId="{C6D1A014-E11D-4A0B-B8A3-0A47B6B43D78}" type="pres">
      <dgm:prSet presAssocID="{BC5C8C31-A128-483D-B5FC-DF1981A109E5}" presName="rootComposite" presStyleCnt="0"/>
      <dgm:spPr/>
    </dgm:pt>
    <dgm:pt modelId="{F76BE460-F871-4829-B55E-A7D986309E3D}" type="pres">
      <dgm:prSet presAssocID="{BC5C8C31-A128-483D-B5FC-DF1981A109E5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8777CB-7D8D-4DC0-B628-6053272788AB}" type="pres">
      <dgm:prSet presAssocID="{BC5C8C31-A128-483D-B5FC-DF1981A109E5}" presName="rootConnector" presStyleLbl="node2" presStyleIdx="0" presStyleCnt="5"/>
      <dgm:spPr/>
      <dgm:t>
        <a:bodyPr/>
        <a:lstStyle/>
        <a:p>
          <a:endParaRPr lang="en-US"/>
        </a:p>
      </dgm:t>
    </dgm:pt>
    <dgm:pt modelId="{EAEE1786-5800-4E31-9270-0BC439FBEED2}" type="pres">
      <dgm:prSet presAssocID="{BC5C8C31-A128-483D-B5FC-DF1981A109E5}" presName="hierChild4" presStyleCnt="0"/>
      <dgm:spPr/>
    </dgm:pt>
    <dgm:pt modelId="{7338F723-964B-4E37-AD77-6AED8E3C1809}" type="pres">
      <dgm:prSet presAssocID="{BC5C8C31-A128-483D-B5FC-DF1981A109E5}" presName="hierChild5" presStyleCnt="0"/>
      <dgm:spPr/>
    </dgm:pt>
    <dgm:pt modelId="{CCF81AAB-4B70-42C4-8ADF-1CBA8D19B561}" type="pres">
      <dgm:prSet presAssocID="{356EC380-78EA-402F-BDF6-771458BF5E5C}" presName="Name37" presStyleLbl="parChTrans1D2" presStyleIdx="1" presStyleCnt="5"/>
      <dgm:spPr/>
      <dgm:t>
        <a:bodyPr/>
        <a:lstStyle/>
        <a:p>
          <a:endParaRPr lang="en-US"/>
        </a:p>
      </dgm:t>
    </dgm:pt>
    <dgm:pt modelId="{B4DCE59A-7BAE-403B-9AB4-FF78BF45B653}" type="pres">
      <dgm:prSet presAssocID="{4089820F-203D-491C-BF26-5E0F1A709984}" presName="hierRoot2" presStyleCnt="0">
        <dgm:presLayoutVars>
          <dgm:hierBranch val="init"/>
        </dgm:presLayoutVars>
      </dgm:prSet>
      <dgm:spPr/>
    </dgm:pt>
    <dgm:pt modelId="{89B553AD-0FB5-4973-A88A-F94CDDE8F649}" type="pres">
      <dgm:prSet presAssocID="{4089820F-203D-491C-BF26-5E0F1A709984}" presName="rootComposite" presStyleCnt="0"/>
      <dgm:spPr/>
    </dgm:pt>
    <dgm:pt modelId="{12652197-C979-4C9B-BBC1-C6D876861847}" type="pres">
      <dgm:prSet presAssocID="{4089820F-203D-491C-BF26-5E0F1A709984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4B328C-C19D-4B2F-882A-6F04A0F0C98C}" type="pres">
      <dgm:prSet presAssocID="{4089820F-203D-491C-BF26-5E0F1A709984}" presName="rootConnector" presStyleLbl="node2" presStyleIdx="1" presStyleCnt="5"/>
      <dgm:spPr/>
      <dgm:t>
        <a:bodyPr/>
        <a:lstStyle/>
        <a:p>
          <a:endParaRPr lang="en-US"/>
        </a:p>
      </dgm:t>
    </dgm:pt>
    <dgm:pt modelId="{175AF09B-0F0C-4E39-889A-2941A8F9B7D2}" type="pres">
      <dgm:prSet presAssocID="{4089820F-203D-491C-BF26-5E0F1A709984}" presName="hierChild4" presStyleCnt="0"/>
      <dgm:spPr/>
    </dgm:pt>
    <dgm:pt modelId="{0E0544D5-AABF-41FD-B6C4-A0000388B4FD}" type="pres">
      <dgm:prSet presAssocID="{4089820F-203D-491C-BF26-5E0F1A709984}" presName="hierChild5" presStyleCnt="0"/>
      <dgm:spPr/>
    </dgm:pt>
    <dgm:pt modelId="{8061FC07-8DF3-43E8-9E0B-7B4F28AD259A}" type="pres">
      <dgm:prSet presAssocID="{28189C11-7B36-4157-BB2D-3C5543489FAD}" presName="Name37" presStyleLbl="parChTrans1D2" presStyleIdx="2" presStyleCnt="5"/>
      <dgm:spPr/>
      <dgm:t>
        <a:bodyPr/>
        <a:lstStyle/>
        <a:p>
          <a:endParaRPr lang="en-US"/>
        </a:p>
      </dgm:t>
    </dgm:pt>
    <dgm:pt modelId="{E8820A99-BCFA-4CBD-A017-EF68B65F5098}" type="pres">
      <dgm:prSet presAssocID="{01BF8F99-99AE-4432-A5BE-CB3DB7B09822}" presName="hierRoot2" presStyleCnt="0">
        <dgm:presLayoutVars>
          <dgm:hierBranch val="init"/>
        </dgm:presLayoutVars>
      </dgm:prSet>
      <dgm:spPr/>
    </dgm:pt>
    <dgm:pt modelId="{25872699-EE7A-495A-A973-0FFADF968A33}" type="pres">
      <dgm:prSet presAssocID="{01BF8F99-99AE-4432-A5BE-CB3DB7B09822}" presName="rootComposite" presStyleCnt="0"/>
      <dgm:spPr/>
    </dgm:pt>
    <dgm:pt modelId="{FA2EA974-BD97-431D-B088-3C09D5840F43}" type="pres">
      <dgm:prSet presAssocID="{01BF8F99-99AE-4432-A5BE-CB3DB7B09822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4BBA63-6D14-4132-AFC4-02621E87EA63}" type="pres">
      <dgm:prSet presAssocID="{01BF8F99-99AE-4432-A5BE-CB3DB7B09822}" presName="rootConnector" presStyleLbl="node2" presStyleIdx="2" presStyleCnt="5"/>
      <dgm:spPr/>
      <dgm:t>
        <a:bodyPr/>
        <a:lstStyle/>
        <a:p>
          <a:endParaRPr lang="en-US"/>
        </a:p>
      </dgm:t>
    </dgm:pt>
    <dgm:pt modelId="{727B994C-C052-43B3-BA63-70AC0A14DDD8}" type="pres">
      <dgm:prSet presAssocID="{01BF8F99-99AE-4432-A5BE-CB3DB7B09822}" presName="hierChild4" presStyleCnt="0"/>
      <dgm:spPr/>
    </dgm:pt>
    <dgm:pt modelId="{CA71FAD1-EFC8-4ACD-8010-D88A9494D3FA}" type="pres">
      <dgm:prSet presAssocID="{01BF8F99-99AE-4432-A5BE-CB3DB7B09822}" presName="hierChild5" presStyleCnt="0"/>
      <dgm:spPr/>
    </dgm:pt>
    <dgm:pt modelId="{2F58F0E2-2D7C-49BF-A5E2-079E9B99C2A4}" type="pres">
      <dgm:prSet presAssocID="{93D0F03D-83C1-4E72-9231-513CB23CB039}" presName="Name37" presStyleLbl="parChTrans1D2" presStyleIdx="3" presStyleCnt="5"/>
      <dgm:spPr/>
      <dgm:t>
        <a:bodyPr/>
        <a:lstStyle/>
        <a:p>
          <a:endParaRPr lang="en-US"/>
        </a:p>
      </dgm:t>
    </dgm:pt>
    <dgm:pt modelId="{C4E77394-C0E7-42A4-836A-27A00BAC0D76}" type="pres">
      <dgm:prSet presAssocID="{CDB15C4B-41DD-4887-B334-4E7A67D22443}" presName="hierRoot2" presStyleCnt="0">
        <dgm:presLayoutVars>
          <dgm:hierBranch val="init"/>
        </dgm:presLayoutVars>
      </dgm:prSet>
      <dgm:spPr/>
    </dgm:pt>
    <dgm:pt modelId="{1E8BCB7A-D827-424B-9356-A0124321DE6C}" type="pres">
      <dgm:prSet presAssocID="{CDB15C4B-41DD-4887-B334-4E7A67D22443}" presName="rootComposite" presStyleCnt="0"/>
      <dgm:spPr/>
    </dgm:pt>
    <dgm:pt modelId="{7897A0FA-C235-4FD2-AD00-420926BA8B02}" type="pres">
      <dgm:prSet presAssocID="{CDB15C4B-41DD-4887-B334-4E7A67D22443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A9AB28-70B0-4714-8101-8A492D2D2799}" type="pres">
      <dgm:prSet presAssocID="{CDB15C4B-41DD-4887-B334-4E7A67D22443}" presName="rootConnector" presStyleLbl="node2" presStyleIdx="3" presStyleCnt="5"/>
      <dgm:spPr/>
      <dgm:t>
        <a:bodyPr/>
        <a:lstStyle/>
        <a:p>
          <a:endParaRPr lang="en-US"/>
        </a:p>
      </dgm:t>
    </dgm:pt>
    <dgm:pt modelId="{BA61D7C8-D390-4165-B866-E47608BC8290}" type="pres">
      <dgm:prSet presAssocID="{CDB15C4B-41DD-4887-B334-4E7A67D22443}" presName="hierChild4" presStyleCnt="0"/>
      <dgm:spPr/>
    </dgm:pt>
    <dgm:pt modelId="{F98C6326-EF27-462E-A735-61449938D7A8}" type="pres">
      <dgm:prSet presAssocID="{CDB15C4B-41DD-4887-B334-4E7A67D22443}" presName="hierChild5" presStyleCnt="0"/>
      <dgm:spPr/>
    </dgm:pt>
    <dgm:pt modelId="{BE2676C5-CB92-465A-B199-6583F4F8F979}" type="pres">
      <dgm:prSet presAssocID="{566C2A00-F05E-45BF-AE4F-A4C8F48DCC74}" presName="Name37" presStyleLbl="parChTrans1D2" presStyleIdx="4" presStyleCnt="5"/>
      <dgm:spPr/>
      <dgm:t>
        <a:bodyPr/>
        <a:lstStyle/>
        <a:p>
          <a:endParaRPr lang="en-US"/>
        </a:p>
      </dgm:t>
    </dgm:pt>
    <dgm:pt modelId="{6D573A1D-FC14-4BCA-AA4F-121439240B3C}" type="pres">
      <dgm:prSet presAssocID="{B7BD5E32-2224-49CC-9B90-2BA04894DBFD}" presName="hierRoot2" presStyleCnt="0">
        <dgm:presLayoutVars>
          <dgm:hierBranch val="init"/>
        </dgm:presLayoutVars>
      </dgm:prSet>
      <dgm:spPr/>
    </dgm:pt>
    <dgm:pt modelId="{366DAFCE-9E87-4D11-8C01-C2076E9C3312}" type="pres">
      <dgm:prSet presAssocID="{B7BD5E32-2224-49CC-9B90-2BA04894DBFD}" presName="rootComposite" presStyleCnt="0"/>
      <dgm:spPr/>
    </dgm:pt>
    <dgm:pt modelId="{59428FF1-B757-457D-AB4C-9D0866E41FB4}" type="pres">
      <dgm:prSet presAssocID="{B7BD5E32-2224-49CC-9B90-2BA04894DBFD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70511F-B961-4DF1-87E0-6541106D641A}" type="pres">
      <dgm:prSet presAssocID="{B7BD5E32-2224-49CC-9B90-2BA04894DBFD}" presName="rootConnector" presStyleLbl="node2" presStyleIdx="4" presStyleCnt="5"/>
      <dgm:spPr/>
      <dgm:t>
        <a:bodyPr/>
        <a:lstStyle/>
        <a:p>
          <a:endParaRPr lang="en-US"/>
        </a:p>
      </dgm:t>
    </dgm:pt>
    <dgm:pt modelId="{722AB872-F553-427E-8468-F461B7F3AFB8}" type="pres">
      <dgm:prSet presAssocID="{B7BD5E32-2224-49CC-9B90-2BA04894DBFD}" presName="hierChild4" presStyleCnt="0"/>
      <dgm:spPr/>
    </dgm:pt>
    <dgm:pt modelId="{11737C5B-4176-4DD3-81CD-7DCA1315B98F}" type="pres">
      <dgm:prSet presAssocID="{B7BD5E32-2224-49CC-9B90-2BA04894DBFD}" presName="hierChild5" presStyleCnt="0"/>
      <dgm:spPr/>
    </dgm:pt>
    <dgm:pt modelId="{57325BB0-6F4B-417E-8D72-515B5114E575}" type="pres">
      <dgm:prSet presAssocID="{3E8B6E1D-5F59-45D2-8907-CAF7A2C2EDDB}" presName="hierChild3" presStyleCnt="0"/>
      <dgm:spPr/>
    </dgm:pt>
  </dgm:ptLst>
  <dgm:cxnLst>
    <dgm:cxn modelId="{4D1904AE-23D9-4986-852F-4F8CE569938A}" type="presOf" srcId="{B7BD5E32-2224-49CC-9B90-2BA04894DBFD}" destId="{59428FF1-B757-457D-AB4C-9D0866E41FB4}" srcOrd="0" destOrd="0" presId="urn:microsoft.com/office/officeart/2005/8/layout/orgChart1"/>
    <dgm:cxn modelId="{7DFE6F42-6119-4E09-8B30-F0AE5125FD4B}" type="presOf" srcId="{356EC380-78EA-402F-BDF6-771458BF5E5C}" destId="{CCF81AAB-4B70-42C4-8ADF-1CBA8D19B561}" srcOrd="0" destOrd="0" presId="urn:microsoft.com/office/officeart/2005/8/layout/orgChart1"/>
    <dgm:cxn modelId="{9910593A-2DC7-48F3-9B01-057046C4AFA2}" srcId="{A5D1D81A-97C9-4751-BF9A-52604E560C7D}" destId="{3E8B6E1D-5F59-45D2-8907-CAF7A2C2EDDB}" srcOrd="0" destOrd="0" parTransId="{658A63DF-3F62-49B1-9FB3-15DD83B2661D}" sibTransId="{050DFEBF-F3D5-4A19-AE73-6683DF74597D}"/>
    <dgm:cxn modelId="{EA804E79-F7C1-44DD-B8A9-874678F5C263}" type="presOf" srcId="{4089820F-203D-491C-BF26-5E0F1A709984}" destId="{12652197-C979-4C9B-BBC1-C6D876861847}" srcOrd="0" destOrd="0" presId="urn:microsoft.com/office/officeart/2005/8/layout/orgChart1"/>
    <dgm:cxn modelId="{E551A55E-FEE6-4CB0-9E99-FD031BA0E681}" srcId="{3E8B6E1D-5F59-45D2-8907-CAF7A2C2EDDB}" destId="{B7BD5E32-2224-49CC-9B90-2BA04894DBFD}" srcOrd="4" destOrd="0" parTransId="{566C2A00-F05E-45BF-AE4F-A4C8F48DCC74}" sibTransId="{24732031-EAD7-4FA6-8B92-06F517A3D6E4}"/>
    <dgm:cxn modelId="{C909FF73-884A-4E1A-B15F-3B11E9D12BF4}" type="presOf" srcId="{3E8B6E1D-5F59-45D2-8907-CAF7A2C2EDDB}" destId="{B34D2A93-5A1E-469A-B141-749F950BB9B1}" srcOrd="0" destOrd="0" presId="urn:microsoft.com/office/officeart/2005/8/layout/orgChart1"/>
    <dgm:cxn modelId="{B7995C9E-CF7C-4D03-B100-826FEAEF9878}" type="presOf" srcId="{CDB15C4B-41DD-4887-B334-4E7A67D22443}" destId="{7897A0FA-C235-4FD2-AD00-420926BA8B02}" srcOrd="0" destOrd="0" presId="urn:microsoft.com/office/officeart/2005/8/layout/orgChart1"/>
    <dgm:cxn modelId="{01E7213E-68B3-4C18-BEEC-3E4118A5CC81}" type="presOf" srcId="{566C2A00-F05E-45BF-AE4F-A4C8F48DCC74}" destId="{BE2676C5-CB92-465A-B199-6583F4F8F979}" srcOrd="0" destOrd="0" presId="urn:microsoft.com/office/officeart/2005/8/layout/orgChart1"/>
    <dgm:cxn modelId="{EFDBFAFD-1EF1-4FC4-9F63-D25580EA9986}" type="presOf" srcId="{CDB15C4B-41DD-4887-B334-4E7A67D22443}" destId="{68A9AB28-70B0-4714-8101-8A492D2D2799}" srcOrd="1" destOrd="0" presId="urn:microsoft.com/office/officeart/2005/8/layout/orgChart1"/>
    <dgm:cxn modelId="{73631BEE-8609-4BA2-9338-64036A8A29DD}" type="presOf" srcId="{93D0F03D-83C1-4E72-9231-513CB23CB039}" destId="{2F58F0E2-2D7C-49BF-A5E2-079E9B99C2A4}" srcOrd="0" destOrd="0" presId="urn:microsoft.com/office/officeart/2005/8/layout/orgChart1"/>
    <dgm:cxn modelId="{DFD9A95D-9F92-49DC-AE1C-0174F7FD8AAA}" srcId="{3E8B6E1D-5F59-45D2-8907-CAF7A2C2EDDB}" destId="{CDB15C4B-41DD-4887-B334-4E7A67D22443}" srcOrd="3" destOrd="0" parTransId="{93D0F03D-83C1-4E72-9231-513CB23CB039}" sibTransId="{9917580C-F32D-4362-BD30-D628B4C4B082}"/>
    <dgm:cxn modelId="{8A509B60-B84C-4F5A-8168-176885E25B38}" type="presOf" srcId="{01BF8F99-99AE-4432-A5BE-CB3DB7B09822}" destId="{FA2EA974-BD97-431D-B088-3C09D5840F43}" srcOrd="0" destOrd="0" presId="urn:microsoft.com/office/officeart/2005/8/layout/orgChart1"/>
    <dgm:cxn modelId="{FE680534-858D-46B0-B901-2884EF1DB626}" type="presOf" srcId="{4089820F-203D-491C-BF26-5E0F1A709984}" destId="{4D4B328C-C19D-4B2F-882A-6F04A0F0C98C}" srcOrd="1" destOrd="0" presId="urn:microsoft.com/office/officeart/2005/8/layout/orgChart1"/>
    <dgm:cxn modelId="{29209036-63BD-4C58-8251-502119AC8380}" type="presOf" srcId="{B7BD5E32-2224-49CC-9B90-2BA04894DBFD}" destId="{DC70511F-B961-4DF1-87E0-6541106D641A}" srcOrd="1" destOrd="0" presId="urn:microsoft.com/office/officeart/2005/8/layout/orgChart1"/>
    <dgm:cxn modelId="{BEBBE1E4-5709-4541-AB71-3E030CE6777F}" type="presOf" srcId="{BC5C8C31-A128-483D-B5FC-DF1981A109E5}" destId="{F76BE460-F871-4829-B55E-A7D986309E3D}" srcOrd="0" destOrd="0" presId="urn:microsoft.com/office/officeart/2005/8/layout/orgChart1"/>
    <dgm:cxn modelId="{9EA4244A-C5B3-469F-98E6-843EE792BEAB}" srcId="{3E8B6E1D-5F59-45D2-8907-CAF7A2C2EDDB}" destId="{BC5C8C31-A128-483D-B5FC-DF1981A109E5}" srcOrd="0" destOrd="0" parTransId="{EA94D60B-CCA9-463A-9844-60ABE54FE5AB}" sibTransId="{334FAFE1-2A35-4E81-AA3A-BF88FADBFDEE}"/>
    <dgm:cxn modelId="{48E8EA27-A025-450D-8208-3F6D85C5C4BF}" type="presOf" srcId="{EA94D60B-CCA9-463A-9844-60ABE54FE5AB}" destId="{B21C156A-CEFF-4AD1-8401-F481E45A7400}" srcOrd="0" destOrd="0" presId="urn:microsoft.com/office/officeart/2005/8/layout/orgChart1"/>
    <dgm:cxn modelId="{DC25E586-F0C2-44F0-BF7B-E4CDC5659B60}" type="presOf" srcId="{A5D1D81A-97C9-4751-BF9A-52604E560C7D}" destId="{E401125C-2B0D-41B9-9D78-6C4EB46B3C00}" srcOrd="0" destOrd="0" presId="urn:microsoft.com/office/officeart/2005/8/layout/orgChart1"/>
    <dgm:cxn modelId="{C2D52BA1-177B-4246-88EC-7B08BA08DC6C}" srcId="{3E8B6E1D-5F59-45D2-8907-CAF7A2C2EDDB}" destId="{4089820F-203D-491C-BF26-5E0F1A709984}" srcOrd="1" destOrd="0" parTransId="{356EC380-78EA-402F-BDF6-771458BF5E5C}" sibTransId="{62696DF7-B05D-46BB-9AAE-17119DF42CF0}"/>
    <dgm:cxn modelId="{D237692A-835A-451F-87DA-0932900DDCE9}" type="presOf" srcId="{3E8B6E1D-5F59-45D2-8907-CAF7A2C2EDDB}" destId="{77AE3A2C-2E63-41A5-A114-E7B500E7527A}" srcOrd="1" destOrd="0" presId="urn:microsoft.com/office/officeart/2005/8/layout/orgChart1"/>
    <dgm:cxn modelId="{A0E82BF4-4992-486F-9192-C8F1634A245F}" srcId="{3E8B6E1D-5F59-45D2-8907-CAF7A2C2EDDB}" destId="{01BF8F99-99AE-4432-A5BE-CB3DB7B09822}" srcOrd="2" destOrd="0" parTransId="{28189C11-7B36-4157-BB2D-3C5543489FAD}" sibTransId="{906B8B69-47F9-46BF-AEB6-6786D8F798BC}"/>
    <dgm:cxn modelId="{DFF21230-756C-45CA-8E5E-A0A4E1565C6A}" type="presOf" srcId="{01BF8F99-99AE-4432-A5BE-CB3DB7B09822}" destId="{9A4BBA63-6D14-4132-AFC4-02621E87EA63}" srcOrd="1" destOrd="0" presId="urn:microsoft.com/office/officeart/2005/8/layout/orgChart1"/>
    <dgm:cxn modelId="{F6AD7189-8589-4341-82A0-0B0932065DE8}" type="presOf" srcId="{BC5C8C31-A128-483D-B5FC-DF1981A109E5}" destId="{BE8777CB-7D8D-4DC0-B628-6053272788AB}" srcOrd="1" destOrd="0" presId="urn:microsoft.com/office/officeart/2005/8/layout/orgChart1"/>
    <dgm:cxn modelId="{9D3A8C89-B2B7-4E4B-9C31-0B919FEFEA40}" type="presOf" srcId="{28189C11-7B36-4157-BB2D-3C5543489FAD}" destId="{8061FC07-8DF3-43E8-9E0B-7B4F28AD259A}" srcOrd="0" destOrd="0" presId="urn:microsoft.com/office/officeart/2005/8/layout/orgChart1"/>
    <dgm:cxn modelId="{10D5D965-B3E5-44FC-984C-AF11F63C1746}" type="presParOf" srcId="{E401125C-2B0D-41B9-9D78-6C4EB46B3C00}" destId="{835486FC-6DA3-467B-A9EF-221A810292DA}" srcOrd="0" destOrd="0" presId="urn:microsoft.com/office/officeart/2005/8/layout/orgChart1"/>
    <dgm:cxn modelId="{7D685752-E6A6-4120-9242-BB832AC9E094}" type="presParOf" srcId="{835486FC-6DA3-467B-A9EF-221A810292DA}" destId="{5D35405A-89E7-49CE-BAF8-AF85E6031761}" srcOrd="0" destOrd="0" presId="urn:microsoft.com/office/officeart/2005/8/layout/orgChart1"/>
    <dgm:cxn modelId="{7C3DB9C1-DD36-4FCC-9F91-FEE2BB0C3AF7}" type="presParOf" srcId="{5D35405A-89E7-49CE-BAF8-AF85E6031761}" destId="{B34D2A93-5A1E-469A-B141-749F950BB9B1}" srcOrd="0" destOrd="0" presId="urn:microsoft.com/office/officeart/2005/8/layout/orgChart1"/>
    <dgm:cxn modelId="{1A44F782-3F94-4B5B-BB83-45362F37CC81}" type="presParOf" srcId="{5D35405A-89E7-49CE-BAF8-AF85E6031761}" destId="{77AE3A2C-2E63-41A5-A114-E7B500E7527A}" srcOrd="1" destOrd="0" presId="urn:microsoft.com/office/officeart/2005/8/layout/orgChart1"/>
    <dgm:cxn modelId="{A6BA00FE-A10A-4F0C-85F4-A687C49E989C}" type="presParOf" srcId="{835486FC-6DA3-467B-A9EF-221A810292DA}" destId="{3925E104-77B5-496E-AADE-2E2EA3C12972}" srcOrd="1" destOrd="0" presId="urn:microsoft.com/office/officeart/2005/8/layout/orgChart1"/>
    <dgm:cxn modelId="{17709947-DF7F-4614-881B-176C9D387BA4}" type="presParOf" srcId="{3925E104-77B5-496E-AADE-2E2EA3C12972}" destId="{B21C156A-CEFF-4AD1-8401-F481E45A7400}" srcOrd="0" destOrd="0" presId="urn:microsoft.com/office/officeart/2005/8/layout/orgChart1"/>
    <dgm:cxn modelId="{1EE4EF72-D330-4318-9B68-5959F9C1EEDA}" type="presParOf" srcId="{3925E104-77B5-496E-AADE-2E2EA3C12972}" destId="{CEF39595-CA6A-442B-A178-4E5A345D408A}" srcOrd="1" destOrd="0" presId="urn:microsoft.com/office/officeart/2005/8/layout/orgChart1"/>
    <dgm:cxn modelId="{A8334F59-FE7D-41B7-A46A-FD5609C35F12}" type="presParOf" srcId="{CEF39595-CA6A-442B-A178-4E5A345D408A}" destId="{C6D1A014-E11D-4A0B-B8A3-0A47B6B43D78}" srcOrd="0" destOrd="0" presId="urn:microsoft.com/office/officeart/2005/8/layout/orgChart1"/>
    <dgm:cxn modelId="{6B0867E0-D0F0-4C37-8168-1E256656CAF1}" type="presParOf" srcId="{C6D1A014-E11D-4A0B-B8A3-0A47B6B43D78}" destId="{F76BE460-F871-4829-B55E-A7D986309E3D}" srcOrd="0" destOrd="0" presId="urn:microsoft.com/office/officeart/2005/8/layout/orgChart1"/>
    <dgm:cxn modelId="{23828608-D811-49E4-85A8-2973A04F78F9}" type="presParOf" srcId="{C6D1A014-E11D-4A0B-B8A3-0A47B6B43D78}" destId="{BE8777CB-7D8D-4DC0-B628-6053272788AB}" srcOrd="1" destOrd="0" presId="urn:microsoft.com/office/officeart/2005/8/layout/orgChart1"/>
    <dgm:cxn modelId="{59791A7D-7527-409F-9C57-B5ADAD416EE5}" type="presParOf" srcId="{CEF39595-CA6A-442B-A178-4E5A345D408A}" destId="{EAEE1786-5800-4E31-9270-0BC439FBEED2}" srcOrd="1" destOrd="0" presId="urn:microsoft.com/office/officeart/2005/8/layout/orgChart1"/>
    <dgm:cxn modelId="{09B3CEDA-1101-4CFB-B170-7A6C88994FB4}" type="presParOf" srcId="{CEF39595-CA6A-442B-A178-4E5A345D408A}" destId="{7338F723-964B-4E37-AD77-6AED8E3C1809}" srcOrd="2" destOrd="0" presId="urn:microsoft.com/office/officeart/2005/8/layout/orgChart1"/>
    <dgm:cxn modelId="{EA18EA5C-07EA-4325-8BDE-C9222F60F9E9}" type="presParOf" srcId="{3925E104-77B5-496E-AADE-2E2EA3C12972}" destId="{CCF81AAB-4B70-42C4-8ADF-1CBA8D19B561}" srcOrd="2" destOrd="0" presId="urn:microsoft.com/office/officeart/2005/8/layout/orgChart1"/>
    <dgm:cxn modelId="{CCEBE7F7-C718-4EF9-A99C-52C3B8E825EA}" type="presParOf" srcId="{3925E104-77B5-496E-AADE-2E2EA3C12972}" destId="{B4DCE59A-7BAE-403B-9AB4-FF78BF45B653}" srcOrd="3" destOrd="0" presId="urn:microsoft.com/office/officeart/2005/8/layout/orgChart1"/>
    <dgm:cxn modelId="{C8A7BB82-5C4C-45AB-AB1C-E37AC5C68190}" type="presParOf" srcId="{B4DCE59A-7BAE-403B-9AB4-FF78BF45B653}" destId="{89B553AD-0FB5-4973-A88A-F94CDDE8F649}" srcOrd="0" destOrd="0" presId="urn:microsoft.com/office/officeart/2005/8/layout/orgChart1"/>
    <dgm:cxn modelId="{F5B0A00E-4154-4BA1-88D7-C830B4F0BDD4}" type="presParOf" srcId="{89B553AD-0FB5-4973-A88A-F94CDDE8F649}" destId="{12652197-C979-4C9B-BBC1-C6D876861847}" srcOrd="0" destOrd="0" presId="urn:microsoft.com/office/officeart/2005/8/layout/orgChart1"/>
    <dgm:cxn modelId="{FF9F40C4-BCB1-4B65-A3A7-DECCA8EDABBA}" type="presParOf" srcId="{89B553AD-0FB5-4973-A88A-F94CDDE8F649}" destId="{4D4B328C-C19D-4B2F-882A-6F04A0F0C98C}" srcOrd="1" destOrd="0" presId="urn:microsoft.com/office/officeart/2005/8/layout/orgChart1"/>
    <dgm:cxn modelId="{D9AC8A8A-5C2A-40E7-AEAD-BCE30DD4A0EA}" type="presParOf" srcId="{B4DCE59A-7BAE-403B-9AB4-FF78BF45B653}" destId="{175AF09B-0F0C-4E39-889A-2941A8F9B7D2}" srcOrd="1" destOrd="0" presId="urn:microsoft.com/office/officeart/2005/8/layout/orgChart1"/>
    <dgm:cxn modelId="{403A6F5F-368D-4DE5-8526-1A36B2E9C9D5}" type="presParOf" srcId="{B4DCE59A-7BAE-403B-9AB4-FF78BF45B653}" destId="{0E0544D5-AABF-41FD-B6C4-A0000388B4FD}" srcOrd="2" destOrd="0" presId="urn:microsoft.com/office/officeart/2005/8/layout/orgChart1"/>
    <dgm:cxn modelId="{565B29B1-C020-47F7-9F2C-A84D9E18E612}" type="presParOf" srcId="{3925E104-77B5-496E-AADE-2E2EA3C12972}" destId="{8061FC07-8DF3-43E8-9E0B-7B4F28AD259A}" srcOrd="4" destOrd="0" presId="urn:microsoft.com/office/officeart/2005/8/layout/orgChart1"/>
    <dgm:cxn modelId="{1EB50E4B-D82F-42F2-876F-A841454F519B}" type="presParOf" srcId="{3925E104-77B5-496E-AADE-2E2EA3C12972}" destId="{E8820A99-BCFA-4CBD-A017-EF68B65F5098}" srcOrd="5" destOrd="0" presId="urn:microsoft.com/office/officeart/2005/8/layout/orgChart1"/>
    <dgm:cxn modelId="{74B00923-1618-462A-BA21-C82583B0229A}" type="presParOf" srcId="{E8820A99-BCFA-4CBD-A017-EF68B65F5098}" destId="{25872699-EE7A-495A-A973-0FFADF968A33}" srcOrd="0" destOrd="0" presId="urn:microsoft.com/office/officeart/2005/8/layout/orgChart1"/>
    <dgm:cxn modelId="{9BBA63EB-6471-45FC-AAF0-95A224B4D5E1}" type="presParOf" srcId="{25872699-EE7A-495A-A973-0FFADF968A33}" destId="{FA2EA974-BD97-431D-B088-3C09D5840F43}" srcOrd="0" destOrd="0" presId="urn:microsoft.com/office/officeart/2005/8/layout/orgChart1"/>
    <dgm:cxn modelId="{DF25F1C4-0763-4AEA-A6D2-3CF2E1B248E7}" type="presParOf" srcId="{25872699-EE7A-495A-A973-0FFADF968A33}" destId="{9A4BBA63-6D14-4132-AFC4-02621E87EA63}" srcOrd="1" destOrd="0" presId="urn:microsoft.com/office/officeart/2005/8/layout/orgChart1"/>
    <dgm:cxn modelId="{552BB715-EDDD-4D5D-95FC-29F37F336231}" type="presParOf" srcId="{E8820A99-BCFA-4CBD-A017-EF68B65F5098}" destId="{727B994C-C052-43B3-BA63-70AC0A14DDD8}" srcOrd="1" destOrd="0" presId="urn:microsoft.com/office/officeart/2005/8/layout/orgChart1"/>
    <dgm:cxn modelId="{82B115AF-D898-4E74-827F-BC96C02E9706}" type="presParOf" srcId="{E8820A99-BCFA-4CBD-A017-EF68B65F5098}" destId="{CA71FAD1-EFC8-4ACD-8010-D88A9494D3FA}" srcOrd="2" destOrd="0" presId="urn:microsoft.com/office/officeart/2005/8/layout/orgChart1"/>
    <dgm:cxn modelId="{9E632400-FA96-43C2-BE4D-27E54DA5974C}" type="presParOf" srcId="{3925E104-77B5-496E-AADE-2E2EA3C12972}" destId="{2F58F0E2-2D7C-49BF-A5E2-079E9B99C2A4}" srcOrd="6" destOrd="0" presId="urn:microsoft.com/office/officeart/2005/8/layout/orgChart1"/>
    <dgm:cxn modelId="{03410FAF-B765-4E8E-BF90-0E26C311161E}" type="presParOf" srcId="{3925E104-77B5-496E-AADE-2E2EA3C12972}" destId="{C4E77394-C0E7-42A4-836A-27A00BAC0D76}" srcOrd="7" destOrd="0" presId="urn:microsoft.com/office/officeart/2005/8/layout/orgChart1"/>
    <dgm:cxn modelId="{260050FC-C408-4E53-BC88-9E1FCE02FF2E}" type="presParOf" srcId="{C4E77394-C0E7-42A4-836A-27A00BAC0D76}" destId="{1E8BCB7A-D827-424B-9356-A0124321DE6C}" srcOrd="0" destOrd="0" presId="urn:microsoft.com/office/officeart/2005/8/layout/orgChart1"/>
    <dgm:cxn modelId="{FB823B58-36C1-4B86-951B-1520E15E4A5B}" type="presParOf" srcId="{1E8BCB7A-D827-424B-9356-A0124321DE6C}" destId="{7897A0FA-C235-4FD2-AD00-420926BA8B02}" srcOrd="0" destOrd="0" presId="urn:microsoft.com/office/officeart/2005/8/layout/orgChart1"/>
    <dgm:cxn modelId="{5C20E9EA-00F3-4D9F-B727-38AEE8DE9C47}" type="presParOf" srcId="{1E8BCB7A-D827-424B-9356-A0124321DE6C}" destId="{68A9AB28-70B0-4714-8101-8A492D2D2799}" srcOrd="1" destOrd="0" presId="urn:microsoft.com/office/officeart/2005/8/layout/orgChart1"/>
    <dgm:cxn modelId="{15DB0C79-54DB-49A1-8463-DCD11FA4504E}" type="presParOf" srcId="{C4E77394-C0E7-42A4-836A-27A00BAC0D76}" destId="{BA61D7C8-D390-4165-B866-E47608BC8290}" srcOrd="1" destOrd="0" presId="urn:microsoft.com/office/officeart/2005/8/layout/orgChart1"/>
    <dgm:cxn modelId="{D9A66BBE-226C-4772-9545-79C6C27054A5}" type="presParOf" srcId="{C4E77394-C0E7-42A4-836A-27A00BAC0D76}" destId="{F98C6326-EF27-462E-A735-61449938D7A8}" srcOrd="2" destOrd="0" presId="urn:microsoft.com/office/officeart/2005/8/layout/orgChart1"/>
    <dgm:cxn modelId="{48A0C84C-9F43-42F2-AF6D-0E69B4236926}" type="presParOf" srcId="{3925E104-77B5-496E-AADE-2E2EA3C12972}" destId="{BE2676C5-CB92-465A-B199-6583F4F8F979}" srcOrd="8" destOrd="0" presId="urn:microsoft.com/office/officeart/2005/8/layout/orgChart1"/>
    <dgm:cxn modelId="{D8900BB7-BB9E-485B-80BD-3768B9BD6E0B}" type="presParOf" srcId="{3925E104-77B5-496E-AADE-2E2EA3C12972}" destId="{6D573A1D-FC14-4BCA-AA4F-121439240B3C}" srcOrd="9" destOrd="0" presId="urn:microsoft.com/office/officeart/2005/8/layout/orgChart1"/>
    <dgm:cxn modelId="{9D725E65-52FE-4D98-ACB7-76E763AE6684}" type="presParOf" srcId="{6D573A1D-FC14-4BCA-AA4F-121439240B3C}" destId="{366DAFCE-9E87-4D11-8C01-C2076E9C3312}" srcOrd="0" destOrd="0" presId="urn:microsoft.com/office/officeart/2005/8/layout/orgChart1"/>
    <dgm:cxn modelId="{A68CDB6E-95AE-463C-8E8D-5895F5B88C1C}" type="presParOf" srcId="{366DAFCE-9E87-4D11-8C01-C2076E9C3312}" destId="{59428FF1-B757-457D-AB4C-9D0866E41FB4}" srcOrd="0" destOrd="0" presId="urn:microsoft.com/office/officeart/2005/8/layout/orgChart1"/>
    <dgm:cxn modelId="{5D2AECCE-DEB4-46E3-838E-DA00C1B2C1EB}" type="presParOf" srcId="{366DAFCE-9E87-4D11-8C01-C2076E9C3312}" destId="{DC70511F-B961-4DF1-87E0-6541106D641A}" srcOrd="1" destOrd="0" presId="urn:microsoft.com/office/officeart/2005/8/layout/orgChart1"/>
    <dgm:cxn modelId="{CB5BB7E6-355C-4226-95B6-23A9B07AD2E5}" type="presParOf" srcId="{6D573A1D-FC14-4BCA-AA4F-121439240B3C}" destId="{722AB872-F553-427E-8468-F461B7F3AFB8}" srcOrd="1" destOrd="0" presId="urn:microsoft.com/office/officeart/2005/8/layout/orgChart1"/>
    <dgm:cxn modelId="{44D40010-93DF-4499-AC3B-923EED5BFD66}" type="presParOf" srcId="{6D573A1D-FC14-4BCA-AA4F-121439240B3C}" destId="{11737C5B-4176-4DD3-81CD-7DCA1315B98F}" srcOrd="2" destOrd="0" presId="urn:microsoft.com/office/officeart/2005/8/layout/orgChart1"/>
    <dgm:cxn modelId="{7E4A9CA3-A2D7-4ED7-9418-413BAA8FEC7D}" type="presParOf" srcId="{835486FC-6DA3-467B-A9EF-221A810292DA}" destId="{57325BB0-6F4B-417E-8D72-515B5114E57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1611A2-AFB0-4F21-BB3E-7EF28F5468BC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C6589D3-C842-4DF3-A423-98E7AEDD8BC1}">
      <dgm:prSet phldrT="[Text]"/>
      <dgm:spPr/>
      <dgm:t>
        <a:bodyPr/>
        <a:lstStyle/>
        <a:p>
          <a:r>
            <a:rPr lang="en-US" dirty="0" smtClean="0"/>
            <a:t>S2S Overview</a:t>
          </a:r>
          <a:endParaRPr lang="en-US" dirty="0"/>
        </a:p>
      </dgm:t>
    </dgm:pt>
    <dgm:pt modelId="{D29B94C7-E04D-4684-B6EC-BD5BF02C6598}" type="parTrans" cxnId="{323B46DA-2949-4A31-B84E-794B5B677F5B}">
      <dgm:prSet/>
      <dgm:spPr/>
      <dgm:t>
        <a:bodyPr/>
        <a:lstStyle/>
        <a:p>
          <a:endParaRPr lang="en-US"/>
        </a:p>
      </dgm:t>
    </dgm:pt>
    <dgm:pt modelId="{37FB8530-9999-418B-847C-BBA442DEA36E}" type="sibTrans" cxnId="{323B46DA-2949-4A31-B84E-794B5B677F5B}">
      <dgm:prSet/>
      <dgm:spPr/>
      <dgm:t>
        <a:bodyPr/>
        <a:lstStyle/>
        <a:p>
          <a:endParaRPr lang="en-US"/>
        </a:p>
      </dgm:t>
    </dgm:pt>
    <dgm:pt modelId="{0341A9EF-C500-41AF-BB97-EA30DFE122DA}">
      <dgm:prSet phldrT="[Text]"/>
      <dgm:spPr/>
      <dgm:t>
        <a:bodyPr/>
        <a:lstStyle/>
        <a:p>
          <a:r>
            <a:rPr lang="en-US" dirty="0" smtClean="0"/>
            <a:t>Land-based Management</a:t>
          </a:r>
          <a:endParaRPr lang="en-US" dirty="0"/>
        </a:p>
      </dgm:t>
    </dgm:pt>
    <dgm:pt modelId="{6E1DB187-0971-45CA-9237-C5EA7BBA8ACD}" type="parTrans" cxnId="{FC1FFA40-734E-4B67-8F90-0B231CD37A6F}">
      <dgm:prSet/>
      <dgm:spPr/>
      <dgm:t>
        <a:bodyPr/>
        <a:lstStyle/>
        <a:p>
          <a:endParaRPr lang="en-US"/>
        </a:p>
      </dgm:t>
    </dgm:pt>
    <dgm:pt modelId="{F4B64A2F-6C8C-4BC1-A3B9-9540C162D2CF}" type="sibTrans" cxnId="{FC1FFA40-734E-4B67-8F90-0B231CD37A6F}">
      <dgm:prSet/>
      <dgm:spPr/>
      <dgm:t>
        <a:bodyPr/>
        <a:lstStyle/>
        <a:p>
          <a:endParaRPr lang="en-US"/>
        </a:p>
      </dgm:t>
    </dgm:pt>
    <dgm:pt modelId="{2FCCA8DA-1BF3-4DA5-89AD-91C9F7C42569}">
      <dgm:prSet phldrT="[Text]"/>
      <dgm:spPr/>
      <dgm:t>
        <a:bodyPr/>
        <a:lstStyle/>
        <a:p>
          <a:r>
            <a:rPr lang="en-US" dirty="0" smtClean="0"/>
            <a:t>Water-based Management</a:t>
          </a:r>
          <a:endParaRPr lang="en-US" dirty="0"/>
        </a:p>
      </dgm:t>
    </dgm:pt>
    <dgm:pt modelId="{1EF0CE31-E9FC-460F-854C-531D5F825980}" type="parTrans" cxnId="{F54AF055-3DC3-41E2-8ACA-6BD5886E54E2}">
      <dgm:prSet/>
      <dgm:spPr/>
      <dgm:t>
        <a:bodyPr/>
        <a:lstStyle/>
        <a:p>
          <a:endParaRPr lang="en-US"/>
        </a:p>
      </dgm:t>
    </dgm:pt>
    <dgm:pt modelId="{A410AC25-111A-4ECD-BA17-B1783D5EC4AD}" type="sibTrans" cxnId="{F54AF055-3DC3-41E2-8ACA-6BD5886E54E2}">
      <dgm:prSet/>
      <dgm:spPr/>
      <dgm:t>
        <a:bodyPr/>
        <a:lstStyle/>
        <a:p>
          <a:endParaRPr lang="en-US"/>
        </a:p>
      </dgm:t>
    </dgm:pt>
    <dgm:pt modelId="{C904FEF3-D19B-46FA-BDC0-FF5768F3808C}">
      <dgm:prSet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Marine and Coastal Management</a:t>
          </a:r>
          <a:endParaRPr lang="en-US" dirty="0"/>
        </a:p>
      </dgm:t>
    </dgm:pt>
    <dgm:pt modelId="{3888C180-8272-40B5-9485-EDF1BE579506}" type="parTrans" cxnId="{79B43497-33BA-43BB-AD02-2BA64DF83273}">
      <dgm:prSet/>
      <dgm:spPr/>
      <dgm:t>
        <a:bodyPr/>
        <a:lstStyle/>
        <a:p>
          <a:endParaRPr lang="en-US"/>
        </a:p>
      </dgm:t>
    </dgm:pt>
    <dgm:pt modelId="{983CCB64-F7FF-43C9-AE7A-AA1F45957556}" type="sibTrans" cxnId="{79B43497-33BA-43BB-AD02-2BA64DF83273}">
      <dgm:prSet/>
      <dgm:spPr/>
      <dgm:t>
        <a:bodyPr/>
        <a:lstStyle/>
        <a:p>
          <a:endParaRPr lang="en-US"/>
        </a:p>
      </dgm:t>
    </dgm:pt>
    <dgm:pt modelId="{3D7E1865-A334-4693-9D6E-C8B517B54BED}" type="pres">
      <dgm:prSet presAssocID="{EF1611A2-AFB0-4F21-BB3E-7EF28F5468BC}" presName="Name0" presStyleCnt="0">
        <dgm:presLayoutVars>
          <dgm:dir/>
          <dgm:animLvl val="lvl"/>
          <dgm:resizeHandles val="exact"/>
        </dgm:presLayoutVars>
      </dgm:prSet>
      <dgm:spPr/>
    </dgm:pt>
    <dgm:pt modelId="{7E782FAF-ABC8-4A8D-BCCE-A45B83B0B682}" type="pres">
      <dgm:prSet presAssocID="{9C6589D3-C842-4DF3-A423-98E7AEDD8BC1}" presName="parTxOnly" presStyleLbl="node1" presStyleIdx="0" presStyleCnt="4" custScaleX="10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E70A4-2F03-4773-AB51-44B0E98F196E}" type="pres">
      <dgm:prSet presAssocID="{37FB8530-9999-418B-847C-BBA442DEA36E}" presName="parTxOnlySpace" presStyleCnt="0"/>
      <dgm:spPr/>
    </dgm:pt>
    <dgm:pt modelId="{A6DB8105-BC23-4943-88F1-7999C1909BC5}" type="pres">
      <dgm:prSet presAssocID="{0341A9EF-C500-41AF-BB97-EA30DFE122DA}" presName="parTxOnly" presStyleLbl="node1" presStyleIdx="1" presStyleCnt="4" custScaleX="119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4625-4E3E-4AC1-B90A-C54302926125}" type="pres">
      <dgm:prSet presAssocID="{F4B64A2F-6C8C-4BC1-A3B9-9540C162D2CF}" presName="parTxOnlySpace" presStyleCnt="0"/>
      <dgm:spPr/>
    </dgm:pt>
    <dgm:pt modelId="{D671EC5B-6439-4FD5-9B9F-53FDFB99C007}" type="pres">
      <dgm:prSet presAssocID="{2FCCA8DA-1BF3-4DA5-89AD-91C9F7C42569}" presName="parTxOnly" presStyleLbl="node1" presStyleIdx="2" presStyleCnt="4" custScaleX="101008" custLinFactNeighborX="-9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966D0-3334-4FE5-8808-BD9E218D2FB6}" type="pres">
      <dgm:prSet presAssocID="{A410AC25-111A-4ECD-BA17-B1783D5EC4AD}" presName="parTxOnlySpace" presStyleCnt="0"/>
      <dgm:spPr/>
    </dgm:pt>
    <dgm:pt modelId="{F2368C6E-C48F-4986-8F73-99FB3CA7919B}" type="pres">
      <dgm:prSet presAssocID="{C904FEF3-D19B-46FA-BDC0-FF5768F3808C}" presName="parTxOnly" presStyleLbl="node1" presStyleIdx="3" presStyleCnt="4" custScaleX="129113" custLinFactNeighborX="-2356" custLinFactNeighborY="-7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A10C3E-8B9D-43A4-965D-1832B62CF396}" type="presOf" srcId="{C904FEF3-D19B-46FA-BDC0-FF5768F3808C}" destId="{F2368C6E-C48F-4986-8F73-99FB3CA7919B}" srcOrd="0" destOrd="0" presId="urn:microsoft.com/office/officeart/2005/8/layout/chevron1"/>
    <dgm:cxn modelId="{F54AF055-3DC3-41E2-8ACA-6BD5886E54E2}" srcId="{EF1611A2-AFB0-4F21-BB3E-7EF28F5468BC}" destId="{2FCCA8DA-1BF3-4DA5-89AD-91C9F7C42569}" srcOrd="2" destOrd="0" parTransId="{1EF0CE31-E9FC-460F-854C-531D5F825980}" sibTransId="{A410AC25-111A-4ECD-BA17-B1783D5EC4AD}"/>
    <dgm:cxn modelId="{DEFEBF08-FE19-436F-A180-F4C3767725B1}" type="presOf" srcId="{2FCCA8DA-1BF3-4DA5-89AD-91C9F7C42569}" destId="{D671EC5B-6439-4FD5-9B9F-53FDFB99C007}" srcOrd="0" destOrd="0" presId="urn:microsoft.com/office/officeart/2005/8/layout/chevron1"/>
    <dgm:cxn modelId="{FC1FFA40-734E-4B67-8F90-0B231CD37A6F}" srcId="{EF1611A2-AFB0-4F21-BB3E-7EF28F5468BC}" destId="{0341A9EF-C500-41AF-BB97-EA30DFE122DA}" srcOrd="1" destOrd="0" parTransId="{6E1DB187-0971-45CA-9237-C5EA7BBA8ACD}" sibTransId="{F4B64A2F-6C8C-4BC1-A3B9-9540C162D2CF}"/>
    <dgm:cxn modelId="{A76ADCCC-26B0-4C6A-AF19-D683BDF82644}" type="presOf" srcId="{9C6589D3-C842-4DF3-A423-98E7AEDD8BC1}" destId="{7E782FAF-ABC8-4A8D-BCCE-A45B83B0B682}" srcOrd="0" destOrd="0" presId="urn:microsoft.com/office/officeart/2005/8/layout/chevron1"/>
    <dgm:cxn modelId="{9727B5EC-6FE2-4B26-B4EC-5B5EF1A1A240}" type="presOf" srcId="{EF1611A2-AFB0-4F21-BB3E-7EF28F5468BC}" destId="{3D7E1865-A334-4693-9D6E-C8B517B54BED}" srcOrd="0" destOrd="0" presId="urn:microsoft.com/office/officeart/2005/8/layout/chevron1"/>
    <dgm:cxn modelId="{323B46DA-2949-4A31-B84E-794B5B677F5B}" srcId="{EF1611A2-AFB0-4F21-BB3E-7EF28F5468BC}" destId="{9C6589D3-C842-4DF3-A423-98E7AEDD8BC1}" srcOrd="0" destOrd="0" parTransId="{D29B94C7-E04D-4684-B6EC-BD5BF02C6598}" sibTransId="{37FB8530-9999-418B-847C-BBA442DEA36E}"/>
    <dgm:cxn modelId="{79B43497-33BA-43BB-AD02-2BA64DF83273}" srcId="{EF1611A2-AFB0-4F21-BB3E-7EF28F5468BC}" destId="{C904FEF3-D19B-46FA-BDC0-FF5768F3808C}" srcOrd="3" destOrd="0" parTransId="{3888C180-8272-40B5-9485-EDF1BE579506}" sibTransId="{983CCB64-F7FF-43C9-AE7A-AA1F45957556}"/>
    <dgm:cxn modelId="{142EB465-3D5B-4E89-A906-DB3103AD0B92}" type="presOf" srcId="{0341A9EF-C500-41AF-BB97-EA30DFE122DA}" destId="{A6DB8105-BC23-4943-88F1-7999C1909BC5}" srcOrd="0" destOrd="0" presId="urn:microsoft.com/office/officeart/2005/8/layout/chevron1"/>
    <dgm:cxn modelId="{2133B871-BEA2-421F-A093-0E56CADA37D9}" type="presParOf" srcId="{3D7E1865-A334-4693-9D6E-C8B517B54BED}" destId="{7E782FAF-ABC8-4A8D-BCCE-A45B83B0B682}" srcOrd="0" destOrd="0" presId="urn:microsoft.com/office/officeart/2005/8/layout/chevron1"/>
    <dgm:cxn modelId="{E25E8D23-6A4D-4915-8EA5-95DA77E15692}" type="presParOf" srcId="{3D7E1865-A334-4693-9D6E-C8B517B54BED}" destId="{140E70A4-2F03-4773-AB51-44B0E98F196E}" srcOrd="1" destOrd="0" presId="urn:microsoft.com/office/officeart/2005/8/layout/chevron1"/>
    <dgm:cxn modelId="{64580DA8-1C7D-492B-9388-FAC106AFC836}" type="presParOf" srcId="{3D7E1865-A334-4693-9D6E-C8B517B54BED}" destId="{A6DB8105-BC23-4943-88F1-7999C1909BC5}" srcOrd="2" destOrd="0" presId="urn:microsoft.com/office/officeart/2005/8/layout/chevron1"/>
    <dgm:cxn modelId="{369994B7-7466-4123-874A-5F3005E7A379}" type="presParOf" srcId="{3D7E1865-A334-4693-9D6E-C8B517B54BED}" destId="{5AD14625-4E3E-4AC1-B90A-C54302926125}" srcOrd="3" destOrd="0" presId="urn:microsoft.com/office/officeart/2005/8/layout/chevron1"/>
    <dgm:cxn modelId="{8E7EEBE6-AFD7-4EA2-8A7F-739B57F2D623}" type="presParOf" srcId="{3D7E1865-A334-4693-9D6E-C8B517B54BED}" destId="{D671EC5B-6439-4FD5-9B9F-53FDFB99C007}" srcOrd="4" destOrd="0" presId="urn:microsoft.com/office/officeart/2005/8/layout/chevron1"/>
    <dgm:cxn modelId="{0928D7D1-737F-4A28-8302-9943E8DE84C6}" type="presParOf" srcId="{3D7E1865-A334-4693-9D6E-C8B517B54BED}" destId="{EF9966D0-3334-4FE5-8808-BD9E218D2FB6}" srcOrd="5" destOrd="0" presId="urn:microsoft.com/office/officeart/2005/8/layout/chevron1"/>
    <dgm:cxn modelId="{48FEC2CB-8887-4712-B70A-543029FF9508}" type="presParOf" srcId="{3D7E1865-A334-4693-9D6E-C8B517B54BED}" destId="{F2368C6E-C48F-4986-8F73-99FB3CA7919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676C5-CB92-465A-B199-6583F4F8F979}">
      <dsp:nvSpPr>
        <dsp:cNvPr id="0" name=""/>
        <dsp:cNvSpPr/>
      </dsp:nvSpPr>
      <dsp:spPr>
        <a:xfrm>
          <a:off x="1493324" y="1600200"/>
          <a:ext cx="6319739" cy="1052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9164"/>
              </a:lnTo>
              <a:lnTo>
                <a:pt x="6319739" y="899164"/>
              </a:lnTo>
              <a:lnTo>
                <a:pt x="6319739" y="10527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8F0E2-2D7C-49BF-A5E2-079E9B99C2A4}">
      <dsp:nvSpPr>
        <dsp:cNvPr id="0" name=""/>
        <dsp:cNvSpPr/>
      </dsp:nvSpPr>
      <dsp:spPr>
        <a:xfrm>
          <a:off x="1493324" y="1600200"/>
          <a:ext cx="4549528" cy="1052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9164"/>
              </a:lnTo>
              <a:lnTo>
                <a:pt x="4549528" y="899164"/>
              </a:lnTo>
              <a:lnTo>
                <a:pt x="4549528" y="10527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1FC07-8DF3-43E8-9E0B-7B4F28AD259A}">
      <dsp:nvSpPr>
        <dsp:cNvPr id="0" name=""/>
        <dsp:cNvSpPr/>
      </dsp:nvSpPr>
      <dsp:spPr>
        <a:xfrm>
          <a:off x="1493324" y="1600200"/>
          <a:ext cx="2779318" cy="1052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9164"/>
              </a:lnTo>
              <a:lnTo>
                <a:pt x="2779318" y="899164"/>
              </a:lnTo>
              <a:lnTo>
                <a:pt x="2779318" y="10527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81AAB-4B70-42C4-8ADF-1CBA8D19B561}">
      <dsp:nvSpPr>
        <dsp:cNvPr id="0" name=""/>
        <dsp:cNvSpPr/>
      </dsp:nvSpPr>
      <dsp:spPr>
        <a:xfrm>
          <a:off x="1493324" y="1600200"/>
          <a:ext cx="1009107" cy="1052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9164"/>
              </a:lnTo>
              <a:lnTo>
                <a:pt x="1009107" y="899164"/>
              </a:lnTo>
              <a:lnTo>
                <a:pt x="1009107" y="10527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156A-CEFF-4AD1-8401-F481E45A7400}">
      <dsp:nvSpPr>
        <dsp:cNvPr id="0" name=""/>
        <dsp:cNvSpPr/>
      </dsp:nvSpPr>
      <dsp:spPr>
        <a:xfrm>
          <a:off x="732222" y="1600200"/>
          <a:ext cx="761102" cy="1052777"/>
        </a:xfrm>
        <a:custGeom>
          <a:avLst/>
          <a:gdLst/>
          <a:ahLst/>
          <a:cxnLst/>
          <a:rect l="0" t="0" r="0" b="0"/>
          <a:pathLst>
            <a:path>
              <a:moveTo>
                <a:pt x="761102" y="0"/>
              </a:moveTo>
              <a:lnTo>
                <a:pt x="761102" y="899164"/>
              </a:lnTo>
              <a:lnTo>
                <a:pt x="0" y="899164"/>
              </a:lnTo>
              <a:lnTo>
                <a:pt x="0" y="10527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D2A93-5A1E-469A-B141-749F950BB9B1}">
      <dsp:nvSpPr>
        <dsp:cNvPr id="0" name=""/>
        <dsp:cNvSpPr/>
      </dsp:nvSpPr>
      <dsp:spPr>
        <a:xfrm>
          <a:off x="157181" y="441978"/>
          <a:ext cx="2672286" cy="11582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Vice President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(19) Member National Platform</a:t>
          </a:r>
          <a:endParaRPr lang="en-US" sz="2000" b="1" kern="1200" dirty="0"/>
        </a:p>
      </dsp:txBody>
      <dsp:txXfrm>
        <a:off x="157181" y="441978"/>
        <a:ext cx="2672286" cy="1158222"/>
      </dsp:txXfrm>
    </dsp:sp>
    <dsp:sp modelId="{F76BE460-F871-4829-B55E-A7D986309E3D}">
      <dsp:nvSpPr>
        <dsp:cNvPr id="0" name=""/>
        <dsp:cNvSpPr/>
      </dsp:nvSpPr>
      <dsp:spPr>
        <a:xfrm>
          <a:off x="730" y="2652978"/>
          <a:ext cx="1462983" cy="7314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Two ministers from Forestry and Fishery Sectors</a:t>
          </a:r>
          <a:endParaRPr lang="en-US" sz="1400" kern="1200" dirty="0"/>
        </a:p>
      </dsp:txBody>
      <dsp:txXfrm>
        <a:off x="730" y="2652978"/>
        <a:ext cx="1462983" cy="731491"/>
      </dsp:txXfrm>
    </dsp:sp>
    <dsp:sp modelId="{12652197-C979-4C9B-BBC1-C6D876861847}">
      <dsp:nvSpPr>
        <dsp:cNvPr id="0" name=""/>
        <dsp:cNvSpPr/>
      </dsp:nvSpPr>
      <dsp:spPr>
        <a:xfrm>
          <a:off x="1770940" y="2652978"/>
          <a:ext cx="1462983" cy="7314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Six Chief Ministers from Coastal States and Regions</a:t>
          </a:r>
          <a:endParaRPr lang="en-US" sz="1400" kern="1200" dirty="0"/>
        </a:p>
      </dsp:txBody>
      <dsp:txXfrm>
        <a:off x="1770940" y="2652978"/>
        <a:ext cx="1462983" cy="731491"/>
      </dsp:txXfrm>
    </dsp:sp>
    <dsp:sp modelId="{FA2EA974-BD97-431D-B088-3C09D5840F43}">
      <dsp:nvSpPr>
        <dsp:cNvPr id="0" name=""/>
        <dsp:cNvSpPr/>
      </dsp:nvSpPr>
      <dsp:spPr>
        <a:xfrm>
          <a:off x="3541151" y="2652978"/>
          <a:ext cx="1462983" cy="7314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(7) Permanent Secretaries from relevant ministries</a:t>
          </a:r>
          <a:endParaRPr lang="en-US" sz="1400" kern="1200" dirty="0"/>
        </a:p>
      </dsp:txBody>
      <dsp:txXfrm>
        <a:off x="3541151" y="2652978"/>
        <a:ext cx="1462983" cy="731491"/>
      </dsp:txXfrm>
    </dsp:sp>
    <dsp:sp modelId="{7897A0FA-C235-4FD2-AD00-420926BA8B02}">
      <dsp:nvSpPr>
        <dsp:cNvPr id="0" name=""/>
        <dsp:cNvSpPr/>
      </dsp:nvSpPr>
      <dsp:spPr>
        <a:xfrm>
          <a:off x="5311361" y="2652978"/>
          <a:ext cx="1462983" cy="7314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Navy Official for Coastal Guard</a:t>
          </a:r>
          <a:endParaRPr lang="en-US" sz="1400" kern="1200" dirty="0"/>
        </a:p>
      </dsp:txBody>
      <dsp:txXfrm>
        <a:off x="5311361" y="2652978"/>
        <a:ext cx="1462983" cy="731491"/>
      </dsp:txXfrm>
    </dsp:sp>
    <dsp:sp modelId="{59428FF1-B757-457D-AB4C-9D0866E41FB4}">
      <dsp:nvSpPr>
        <dsp:cNvPr id="0" name=""/>
        <dsp:cNvSpPr/>
      </dsp:nvSpPr>
      <dsp:spPr>
        <a:xfrm>
          <a:off x="7081571" y="2652978"/>
          <a:ext cx="1462983" cy="7314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Two DGs from Forestry and Fishery </a:t>
          </a:r>
          <a:endParaRPr lang="en-US" sz="1400" kern="1200" dirty="0"/>
        </a:p>
      </dsp:txBody>
      <dsp:txXfrm>
        <a:off x="7081571" y="2652978"/>
        <a:ext cx="1462983" cy="73149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FAF-ABC8-4A8D-BCCE-A45B83B0B682}">
      <dsp:nvSpPr>
        <dsp:cNvPr id="0" name=""/>
        <dsp:cNvSpPr/>
      </dsp:nvSpPr>
      <dsp:spPr>
        <a:xfrm>
          <a:off x="1061" y="0"/>
          <a:ext cx="2306311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S2S Overview</a:t>
          </a:r>
          <a:endParaRPr lang="en-US" sz="1800" kern="1200" dirty="0"/>
        </a:p>
      </dsp:txBody>
      <dsp:txXfrm>
        <a:off x="291017" y="0"/>
        <a:ext cx="1726399" cy="579912"/>
      </dsp:txXfrm>
    </dsp:sp>
    <dsp:sp modelId="{A6DB8105-BC23-4943-88F1-7999C1909BC5}">
      <dsp:nvSpPr>
        <dsp:cNvPr id="0" name=""/>
        <dsp:cNvSpPr/>
      </dsp:nvSpPr>
      <dsp:spPr>
        <a:xfrm>
          <a:off x="2096166" y="0"/>
          <a:ext cx="2523536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Land-based Management</a:t>
          </a:r>
          <a:endParaRPr lang="en-US" sz="1800" kern="1200" dirty="0"/>
        </a:p>
      </dsp:txBody>
      <dsp:txXfrm>
        <a:off x="2386122" y="0"/>
        <a:ext cx="1943624" cy="579912"/>
      </dsp:txXfrm>
    </dsp:sp>
    <dsp:sp modelId="{D671EC5B-6439-4FD5-9B9F-53FDFB99C007}">
      <dsp:nvSpPr>
        <dsp:cNvPr id="0" name=""/>
        <dsp:cNvSpPr/>
      </dsp:nvSpPr>
      <dsp:spPr>
        <a:xfrm>
          <a:off x="4387479" y="0"/>
          <a:ext cx="2133354" cy="5799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Water-based Management</a:t>
          </a:r>
          <a:endParaRPr lang="en-US" sz="1800" kern="1200" dirty="0"/>
        </a:p>
      </dsp:txBody>
      <dsp:txXfrm>
        <a:off x="4677435" y="0"/>
        <a:ext cx="1553442" cy="579912"/>
      </dsp:txXfrm>
    </dsp:sp>
    <dsp:sp modelId="{F2368C6E-C48F-4986-8F73-99FB3CA7919B}">
      <dsp:nvSpPr>
        <dsp:cNvPr id="0" name=""/>
        <dsp:cNvSpPr/>
      </dsp:nvSpPr>
      <dsp:spPr>
        <a:xfrm>
          <a:off x="6325668" y="0"/>
          <a:ext cx="2726949" cy="579912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Marine and Coastal Management</a:t>
          </a:r>
          <a:endParaRPr lang="en-US" sz="1800" kern="1200" dirty="0"/>
        </a:p>
      </dsp:txBody>
      <dsp:txXfrm>
        <a:off x="6615624" y="0"/>
        <a:ext cx="2147037" cy="579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C9EFE-3917-44B6-B3E2-2AD1E40292EC}" type="datetimeFigureOut">
              <a:rPr lang="en-US" smtClean="0"/>
              <a:pPr/>
              <a:t>12/12/2017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7A70D-CBE9-4077-B216-FFA14BA4663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018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FDEBB-CEE1-4390-8515-F9EDC72BA031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291D6-96C5-473E-928D-61EEF18060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291D6-96C5-473E-928D-61EEF180604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Not starting from scratch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9309B-875D-4207-B11A-F42954A7DD3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05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291D6-96C5-473E-928D-61EEF180604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6B35-4E79-40F5-AD18-564E6383DBBC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C245-3FD3-4D91-B1BA-3921E049F30D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74D2-8E22-4E3A-BFA1-393121D4A2F0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BF0C7-B37A-487B-B8F5-BC3B45338F91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42D46-8878-4D94-8FA3-F2CD116B5DC5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AF5B-A699-4AFB-9375-B38DE16BF6E2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7A368-1BB8-415E-9D4E-534331A92ECC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C2B6-DEDD-4855-9F74-991BC92F5858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205F-D683-4395-A221-7956DE44FA2C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10EC-300A-49A7-86DE-4184A4915528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9127-5478-46C3-AF9C-D5134ED9DB22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E37AF-D244-4AC5-9A4A-6C5CCD0EF8D1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05088-51AF-4FE9-A752-C638C9D32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0.em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pn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5" Type="http://schemas.openxmlformats.org/officeDocument/2006/relationships/image" Target="../media/image11.png"/><Relationship Id="rId10" Type="http://schemas.microsoft.com/office/2007/relationships/diagramDrawing" Target="../diagrams/drawing5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3.jpeg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7.xml"/><Relationship Id="rId5" Type="http://schemas.openxmlformats.org/officeDocument/2006/relationships/image" Target="../media/image16.jpeg"/><Relationship Id="rId10" Type="http://schemas.microsoft.com/office/2007/relationships/diagramDrawing" Target="../diagrams/drawing7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diagramQuickStyle" Target="../diagrams/quickStyle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diagramLayout" Target="../diagrams/layou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11" Type="http://schemas.openxmlformats.org/officeDocument/2006/relationships/diagramData" Target="../diagrams/data9.xml"/><Relationship Id="rId5" Type="http://schemas.openxmlformats.org/officeDocument/2006/relationships/diagramQuickStyle" Target="../diagrams/quickStyle8.xml"/><Relationship Id="rId15" Type="http://schemas.microsoft.com/office/2007/relationships/diagramDrawing" Target="../diagrams/drawing9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18.jpeg"/><Relationship Id="rId14" Type="http://schemas.openxmlformats.org/officeDocument/2006/relationships/diagramColors" Target="../diagrams/colors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66994"/>
            <a:ext cx="8915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CC"/>
                </a:solidFill>
              </a:rPr>
              <a:t>Source to Sea Opportunities and Challenges in Myanmar</a:t>
            </a:r>
          </a:p>
          <a:p>
            <a:pPr algn="ctr"/>
            <a:endParaRPr lang="en-US" sz="14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2034" y="4973360"/>
            <a:ext cx="89154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/>
          </a:p>
          <a:p>
            <a:pPr algn="ctr"/>
            <a:r>
              <a:rPr lang="en-US" sz="2400" b="1" dirty="0"/>
              <a:t> </a:t>
            </a:r>
            <a:r>
              <a:rPr lang="en-US" sz="2400" b="1" dirty="0" smtClean="0"/>
              <a:t>Toe </a:t>
            </a:r>
            <a:r>
              <a:rPr lang="en-US" sz="2400" b="1" dirty="0" err="1" smtClean="0"/>
              <a:t>Aung</a:t>
            </a:r>
            <a:r>
              <a:rPr lang="en-US" sz="2400" b="1" dirty="0" smtClean="0"/>
              <a:t>, Assistant Director</a:t>
            </a:r>
          </a:p>
          <a:p>
            <a:pPr algn="ctr"/>
            <a:r>
              <a:rPr lang="en-US" sz="2400" b="1" dirty="0" smtClean="0"/>
              <a:t>Ministry of Natural Resources and Environmental Conservation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584" y="134630"/>
            <a:ext cx="774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</a:rPr>
              <a:t>3</a:t>
            </a:r>
            <a:r>
              <a:rPr lang="en-US" sz="2800" b="1" baseline="30000" dirty="0" smtClean="0">
                <a:solidFill>
                  <a:srgbClr val="006600"/>
                </a:solidFill>
              </a:rPr>
              <a:t>rd</a:t>
            </a:r>
            <a:r>
              <a:rPr lang="en-US" sz="2800" b="1" dirty="0" smtClean="0">
                <a:solidFill>
                  <a:srgbClr val="006600"/>
                </a:solidFill>
              </a:rPr>
              <a:t> Asia Pacific Water Summit 2017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4600" y="6248400"/>
            <a:ext cx="3740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December 12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, </a:t>
            </a:r>
            <a:r>
              <a:rPr lang="en-US" sz="2400" b="1" dirty="0"/>
              <a:t>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34" y="2328987"/>
            <a:ext cx="906694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28650"/>
            <a:ext cx="4648200" cy="302895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lang="en-US" sz="2800" b="1" dirty="0" smtClean="0"/>
              <a:t>To conclude, </a:t>
            </a:r>
            <a:r>
              <a:rPr lang="en-US" sz="2800" b="1" dirty="0" smtClean="0">
                <a:solidFill>
                  <a:srgbClr val="0000FF"/>
                </a:solidFill>
              </a:rPr>
              <a:t/>
            </a:r>
            <a:br>
              <a:rPr lang="en-US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How to link all three land-based, water-based and marine-based management? </a:t>
            </a:r>
            <a:r>
              <a:rPr lang="en-US" sz="2800" b="1" dirty="0" smtClean="0">
                <a:solidFill>
                  <a:srgbClr val="0000FF"/>
                </a:solidFill>
              </a:rPr>
              <a:t/>
            </a:r>
            <a:br>
              <a:rPr lang="en-US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Challenges </a:t>
            </a:r>
            <a:r>
              <a:rPr lang="en-US" sz="2800" b="1" dirty="0" smtClean="0">
                <a:solidFill>
                  <a:srgbClr val="0000FF"/>
                </a:solidFill>
              </a:rPr>
              <a:t>for S2S! </a:t>
            </a:r>
            <a:endParaRPr lang="en-US" sz="20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43477136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FF819A-ECDD-4CCE-B4D9-522C0CF57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142999"/>
            <a:ext cx="4038600" cy="5439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3704779"/>
            <a:ext cx="44196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/>
              <a:t>A linkage between two national level  platform, </a:t>
            </a:r>
            <a:r>
              <a:rPr lang="en-US" b="1" dirty="0">
                <a:solidFill>
                  <a:srgbClr val="FF0000"/>
                </a:solidFill>
              </a:rPr>
              <a:t>NWRC and NCRMC</a:t>
            </a:r>
            <a:r>
              <a:rPr lang="en-US" dirty="0" smtClean="0"/>
              <a:t>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Regardless </a:t>
            </a:r>
            <a:r>
              <a:rPr lang="en-US" dirty="0"/>
              <a:t>of administrative boundaries, how to go basin-based </a:t>
            </a:r>
            <a:r>
              <a:rPr lang="en-US" dirty="0" smtClean="0"/>
              <a:t>collaboration?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Upstream </a:t>
            </a:r>
            <a:r>
              <a:rPr lang="en-US" dirty="0"/>
              <a:t>and downstream/marine linkages, willingness to pay for environment services?</a:t>
            </a:r>
          </a:p>
        </p:txBody>
      </p:sp>
    </p:spTree>
    <p:extLst>
      <p:ext uri="{BB962C8B-B14F-4D97-AF65-F5344CB8AC3E}">
        <p14:creationId xmlns:p14="http://schemas.microsoft.com/office/powerpoint/2010/main" val="42320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6675" y="643116"/>
            <a:ext cx="853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mic Sans MS" pitchFamily="66" charset="0"/>
              </a:rPr>
              <a:t>Thank you very much for your kind attention!</a:t>
            </a:r>
            <a:endParaRPr lang="en-US" sz="2800" b="1" dirty="0">
              <a:latin typeface="Comic Sans MS" pitchFamily="66" charset="0"/>
            </a:endParaRPr>
          </a:p>
          <a:p>
            <a:endParaRPr lang="en-US" sz="2800" b="1" dirty="0" smtClean="0">
              <a:latin typeface="Comic Sans MS" pitchFamily="66" charset="0"/>
            </a:endParaRPr>
          </a:p>
          <a:p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46482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Toe </a:t>
            </a:r>
            <a:r>
              <a:rPr lang="en-US" dirty="0" err="1" smtClean="0"/>
              <a:t>Aung</a:t>
            </a:r>
            <a:r>
              <a:rPr lang="en-US" dirty="0" smtClean="0"/>
              <a:t>, </a:t>
            </a:r>
            <a:r>
              <a:rPr lang="en-US" dirty="0" err="1" smtClean="0"/>
              <a:t>Ph.D</a:t>
            </a:r>
            <a:endParaRPr lang="en-US" dirty="0" smtClean="0"/>
          </a:p>
          <a:p>
            <a:r>
              <a:rPr lang="en-US" dirty="0" smtClean="0"/>
              <a:t>Assistant Director, Mangrove Conservation Unit</a:t>
            </a:r>
          </a:p>
          <a:p>
            <a:r>
              <a:rPr lang="en-US" dirty="0" smtClean="0"/>
              <a:t>Forest Department, Ministry of Natural Resources and Environmental Conservation, Nay </a:t>
            </a:r>
            <a:r>
              <a:rPr lang="en-US" dirty="0" err="1" smtClean="0"/>
              <a:t>Pyi</a:t>
            </a:r>
            <a:r>
              <a:rPr lang="en-US" dirty="0" smtClean="0"/>
              <a:t> Taw, Myanmar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Email: </a:t>
            </a:r>
            <a:r>
              <a:rPr lang="en-US" dirty="0" smtClean="0"/>
              <a:t>toeaung02@gmail.com, Facebook: </a:t>
            </a:r>
            <a:r>
              <a:rPr lang="en-US" dirty="0" err="1" smtClean="0"/>
              <a:t>Kyar</a:t>
            </a:r>
            <a:r>
              <a:rPr lang="en-US" dirty="0" smtClean="0"/>
              <a:t> </a:t>
            </a:r>
            <a:r>
              <a:rPr lang="en-US" dirty="0" err="1" smtClean="0"/>
              <a:t>Pauk</a:t>
            </a:r>
            <a:endParaRPr lang="en-US" dirty="0" smtClean="0"/>
          </a:p>
          <a:p>
            <a:r>
              <a:rPr lang="en-US" dirty="0" smtClean="0"/>
              <a:t>Tel: +9567 405398, + 959 4004 95597</a:t>
            </a:r>
          </a:p>
          <a:p>
            <a:r>
              <a:rPr lang="en-US" dirty="0" smtClean="0"/>
              <a:t>Fax: </a:t>
            </a:r>
            <a:r>
              <a:rPr lang="en-US" dirty="0"/>
              <a:t>+9567 405398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974" y="4642816"/>
            <a:ext cx="315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If there are any questions:</a:t>
            </a:r>
          </a:p>
          <a:p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79" y="1676400"/>
            <a:ext cx="906694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40861784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8676" y="1346209"/>
            <a:ext cx="4521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smtClean="0"/>
              <a:t>“Source to Sea”(FAO) </a:t>
            </a:r>
          </a:p>
          <a:p>
            <a:pPr marL="285750" indent="-285750"/>
            <a:r>
              <a:rPr lang="en-US" sz="2000" b="1" dirty="0"/>
              <a:t> </a:t>
            </a:r>
            <a:r>
              <a:rPr lang="en-US" sz="2000" b="1" dirty="0" smtClean="0"/>
              <a:t>    “Ridge to Reef</a:t>
            </a:r>
            <a:r>
              <a:rPr lang="en-US" sz="2000" b="1" dirty="0" smtClean="0"/>
              <a:t>”</a:t>
            </a:r>
          </a:p>
          <a:p>
            <a:pPr marL="285750" indent="-285750"/>
            <a:endParaRPr lang="en-US" sz="2000" b="1" dirty="0"/>
          </a:p>
          <a:p>
            <a:pPr marL="285750" indent="-285750">
              <a:buFontTx/>
              <a:buChar char="-"/>
            </a:pPr>
            <a:r>
              <a:rPr lang="en-US" sz="2000" b="1" dirty="0" smtClean="0"/>
              <a:t>Existing approached to environmental protection and development on land, along rivers, and in coastal zones and marine environments struggle to address linkages in the sources-to-sea continuum</a:t>
            </a:r>
          </a:p>
          <a:p>
            <a:pPr marL="285750" indent="-285750">
              <a:buFontTx/>
              <a:buChar char="-"/>
            </a:pPr>
            <a:endParaRPr lang="en-US" sz="2000" b="1" dirty="0"/>
          </a:p>
          <a:p>
            <a:pPr marL="285750" indent="-285750">
              <a:buFontTx/>
              <a:buChar char="-"/>
            </a:pPr>
            <a:r>
              <a:rPr lang="en-US" sz="2000" b="1" dirty="0" smtClean="0"/>
              <a:t>Recognizing </a:t>
            </a:r>
            <a:r>
              <a:rPr lang="en-US" sz="2000" b="1" dirty="0" smtClean="0"/>
              <a:t>the need for integrated coastal and freshwater management in the Manila declaration adopted by 65 countries in January 2012 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92480E-9528-4988-9541-6C5C8BDE1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900" y="1295400"/>
            <a:ext cx="4279900" cy="5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/>
          <a:p>
            <a:fld id="{829F5CCE-E0E9-4ABB-B47E-8C8E6E458E47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140287"/>
            <a:ext cx="4800600" cy="5336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3200" b="1" dirty="0" smtClean="0">
                <a:latin typeface="Calibri" pitchFamily="34" charset="0"/>
                <a:cs typeface="Arial" pitchFamily="34" charset="0"/>
              </a:rPr>
              <a:t>Biodiversity Conservation: 39 protected areas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3200" b="1" dirty="0" smtClean="0">
                <a:latin typeface="Calibri" pitchFamily="34" charset="0"/>
                <a:cs typeface="Arial" pitchFamily="34" charset="0"/>
              </a:rPr>
              <a:t>Ten-year </a:t>
            </a:r>
            <a:r>
              <a:rPr lang="en-US" sz="3200" b="1" dirty="0">
                <a:latin typeface="Calibri" pitchFamily="34" charset="0"/>
                <a:cs typeface="Arial" pitchFamily="34" charset="0"/>
              </a:rPr>
              <a:t>Logging Ban for </a:t>
            </a:r>
            <a:r>
              <a:rPr lang="en-US" sz="3200" b="1" dirty="0" err="1">
                <a:latin typeface="Calibri" pitchFamily="34" charset="0"/>
                <a:cs typeface="Arial" pitchFamily="34" charset="0"/>
              </a:rPr>
              <a:t>Bago</a:t>
            </a:r>
            <a:r>
              <a:rPr lang="en-US" sz="3200" b="1" dirty="0">
                <a:latin typeface="Calibri" pitchFamily="34" charset="0"/>
                <a:cs typeface="Arial" pitchFamily="34" charset="0"/>
              </a:rPr>
              <a:t> Mountain Range that is home of teak in the world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3200" b="1" dirty="0" smtClean="0">
                <a:latin typeface="Calibri" pitchFamily="34" charset="0"/>
                <a:cs typeface="Arial" pitchFamily="34" charset="0"/>
              </a:rPr>
              <a:t>One-year Logging Ban for the forests of the whole country</a:t>
            </a:r>
            <a:endParaRPr kumimoji="0" lang="en-US" sz="32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432465989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834323"/>
            <a:ext cx="3505200" cy="587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5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873100"/>
            <a:ext cx="6324600" cy="34703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Two policy frameworks in Myanmar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National Water Framework Directive </a:t>
            </a:r>
            <a:r>
              <a:rPr lang="en-US" sz="2000" dirty="0">
                <a:solidFill>
                  <a:schemeClr val="accent1"/>
                </a:solidFill>
              </a:rPr>
              <a:t>(</a:t>
            </a:r>
            <a:r>
              <a:rPr lang="en-US" sz="2000" b="1" dirty="0">
                <a:solidFill>
                  <a:schemeClr val="accent1"/>
                </a:solidFill>
              </a:rPr>
              <a:t>NWFD</a:t>
            </a:r>
            <a:r>
              <a:rPr lang="en-US" sz="2000" dirty="0">
                <a:solidFill>
                  <a:schemeClr val="accent1"/>
                </a:solidFill>
              </a:rPr>
              <a:t>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National Water Policy (NWP</a:t>
            </a:r>
            <a:r>
              <a:rPr lang="en-US" sz="2800" b="1" dirty="0" smtClean="0">
                <a:solidFill>
                  <a:schemeClr val="accent1"/>
                </a:solidFill>
              </a:rPr>
              <a:t>)</a:t>
            </a:r>
            <a:endParaRPr lang="en-US" sz="1800" dirty="0">
              <a:solidFill>
                <a:schemeClr val="tx1"/>
              </a:solidFill>
              <a:latin typeface="+mj-lt"/>
              <a:cs typeface="+mj-cs"/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+mj-lt"/>
                <a:cs typeface="+mj-cs"/>
              </a:rPr>
              <a:t>The EU WFD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+mj-cs"/>
              </a:rPr>
              <a:t>focuses on: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+mj-lt"/>
                <a:cs typeface="+mj-cs"/>
              </a:rPr>
              <a:t>-  </a:t>
            </a:r>
            <a:r>
              <a:rPr lang="en-US" sz="1800" dirty="0" smtClean="0">
                <a:solidFill>
                  <a:schemeClr val="tx1"/>
                </a:solidFill>
                <a:latin typeface="+mj-lt"/>
                <a:cs typeface="+mj-cs"/>
              </a:rPr>
              <a:t>   River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+mj-cs"/>
              </a:rPr>
              <a:t>Basin Management</a:t>
            </a:r>
          </a:p>
          <a:p>
            <a:pPr marL="285750" indent="-285750" algn="l">
              <a:buFontTx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+mj-lt"/>
                <a:cs typeface="+mj-cs"/>
              </a:rPr>
              <a:t>Coordination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+mj-cs"/>
              </a:rPr>
              <a:t>of sector and environmental </a:t>
            </a:r>
            <a:r>
              <a:rPr lang="en-US" sz="1800" dirty="0" smtClean="0">
                <a:solidFill>
                  <a:schemeClr val="tx1"/>
                </a:solidFill>
                <a:latin typeface="+mj-lt"/>
                <a:cs typeface="+mj-cs"/>
              </a:rPr>
              <a:t>authorities</a:t>
            </a:r>
          </a:p>
          <a:p>
            <a:pPr marL="285750" indent="-285750" algn="l">
              <a:buFontTx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+mj-lt"/>
                <a:cs typeface="+mj-cs"/>
              </a:rPr>
              <a:t>Stakeholder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+mj-cs"/>
              </a:rPr>
              <a:t>involvement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6A5DF-D50F-4744-B969-24FCEC665C08}" type="slidenum">
              <a:rPr lang="nb-NO" smtClean="0"/>
              <a:pPr/>
              <a:t>4</a:t>
            </a:fld>
            <a:endParaRPr lang="nb-NO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13070708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3"/>
          <p:cNvSpPr txBox="1">
            <a:spLocks/>
          </p:cNvSpPr>
          <p:nvPr/>
        </p:nvSpPr>
        <p:spPr bwMode="auto">
          <a:xfrm>
            <a:off x="152401" y="4190999"/>
            <a:ext cx="6019799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595959"/>
                </a:solidFill>
                <a:latin typeface="+mn-lt"/>
                <a:ea typeface="Geneva" pitchFamily="-106" charset="-128"/>
                <a:cs typeface="Garamond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i="1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106" charset="-128"/>
                <a:cs typeface="Garamond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106" charset="-128"/>
                <a:cs typeface="Garamond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i="1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106" charset="-128"/>
                <a:cs typeface="Garamond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106" charset="-128"/>
                <a:cs typeface="Garamond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54013" algn="l"/>
              </a:tabLst>
            </a:pPr>
            <a:r>
              <a:rPr lang="en-US" sz="2000" i="1" dirty="0" smtClean="0">
                <a:solidFill>
                  <a:schemeClr val="tx1"/>
                </a:solidFill>
              </a:rPr>
              <a:t>IWRM Project by FD, IWUMD, DWIR and NIVA (Norway)</a:t>
            </a:r>
          </a:p>
          <a:p>
            <a:pPr marL="342900" indent="-342900">
              <a:spcBef>
                <a:spcPts val="0"/>
              </a:spcBef>
              <a:buAutoNum type="arabicPeriod"/>
              <a:tabLst>
                <a:tab pos="354013" algn="l"/>
              </a:tabLst>
            </a:pPr>
            <a:r>
              <a:rPr lang="en-US" sz="2000" i="1" dirty="0" smtClean="0">
                <a:solidFill>
                  <a:schemeClr val="tx1"/>
                </a:solidFill>
              </a:rPr>
              <a:t>P</a:t>
            </a:r>
            <a:r>
              <a:rPr lang="en-US" sz="2000" i="1" dirty="0" smtClean="0">
                <a:solidFill>
                  <a:schemeClr val="tx1"/>
                </a:solidFill>
              </a:rPr>
              <a:t>iloting the </a:t>
            </a:r>
            <a:r>
              <a:rPr lang="en-US" sz="2000" i="1" dirty="0">
                <a:solidFill>
                  <a:schemeClr val="tx1"/>
                </a:solidFill>
              </a:rPr>
              <a:t>River Basin Management Approach in the </a:t>
            </a:r>
            <a:r>
              <a:rPr lang="en-US" sz="2000" i="1" dirty="0" err="1">
                <a:solidFill>
                  <a:schemeClr val="tx1"/>
                </a:solidFill>
              </a:rPr>
              <a:t>Sittaung</a:t>
            </a:r>
            <a:r>
              <a:rPr lang="en-US" sz="2000" i="1" dirty="0">
                <a:solidFill>
                  <a:schemeClr val="tx1"/>
                </a:solidFill>
              </a:rPr>
              <a:t> River </a:t>
            </a:r>
            <a:r>
              <a:rPr lang="en-US" sz="2000" i="1" dirty="0" smtClean="0">
                <a:solidFill>
                  <a:schemeClr val="tx1"/>
                </a:solidFill>
              </a:rPr>
              <a:t>Basin</a:t>
            </a:r>
            <a:endParaRPr lang="en-US" sz="2000" i="1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AutoNum type="arabicPeriod"/>
              <a:tabLst>
                <a:tab pos="354013" algn="l"/>
              </a:tabLst>
            </a:pPr>
            <a:r>
              <a:rPr lang="en-US" sz="2000" dirty="0">
                <a:solidFill>
                  <a:schemeClr val="tx1"/>
                </a:solidFill>
              </a:rPr>
              <a:t>Rehabilitation and instrumentation of the laboratory at </a:t>
            </a:r>
            <a:r>
              <a:rPr lang="en-US" sz="2000" dirty="0" smtClean="0">
                <a:solidFill>
                  <a:schemeClr val="tx1"/>
                </a:solidFill>
              </a:rPr>
              <a:t>FRI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AutoNum type="arabicPeriod"/>
              <a:tabLst>
                <a:tab pos="354013" algn="l"/>
              </a:tabLst>
            </a:pPr>
            <a:r>
              <a:rPr lang="en-US" sz="2000" dirty="0">
                <a:solidFill>
                  <a:schemeClr val="tx1"/>
                </a:solidFill>
              </a:rPr>
              <a:t>Environmental water quality </a:t>
            </a:r>
            <a:r>
              <a:rPr lang="en-US" sz="2000" dirty="0" smtClean="0">
                <a:solidFill>
                  <a:schemeClr val="tx1"/>
                </a:solidFill>
              </a:rPr>
              <a:t>criteria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AutoNum type="arabicPeriod"/>
              <a:tabLst>
                <a:tab pos="354013" algn="l"/>
              </a:tabLst>
            </a:pPr>
            <a:r>
              <a:rPr lang="en-US" sz="2000" dirty="0">
                <a:solidFill>
                  <a:schemeClr val="tx1"/>
                </a:solidFill>
              </a:rPr>
              <a:t>Monitoring in Inlay </a:t>
            </a:r>
            <a:r>
              <a:rPr lang="en-US" sz="2000" dirty="0" smtClean="0">
                <a:solidFill>
                  <a:schemeClr val="tx1"/>
                </a:solidFill>
              </a:rPr>
              <a:t>Lake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AutoNum type="arabicPeriod"/>
              <a:tabLst>
                <a:tab pos="354013" algn="l"/>
              </a:tabLst>
            </a:pPr>
            <a:r>
              <a:rPr lang="en-US" sz="2000" dirty="0">
                <a:solidFill>
                  <a:schemeClr val="tx1"/>
                </a:solidFill>
              </a:rPr>
              <a:t>Water Quality Database </a:t>
            </a:r>
          </a:p>
          <a:p>
            <a:pPr>
              <a:buFont typeface="Arial" charset="0"/>
              <a:buChar char="•"/>
            </a:pPr>
            <a:endParaRPr lang="nb-NO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92" y="4750446"/>
            <a:ext cx="2807954" cy="210596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93" y="609601"/>
            <a:ext cx="2764508" cy="398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0280" y="1174902"/>
            <a:ext cx="4038600" cy="5635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800" b="1" dirty="0" smtClean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Myanmar Coasts and its Natural Resources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0" y="2249922"/>
            <a:ext cx="42293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The largest </a:t>
            </a:r>
            <a:r>
              <a:rPr lang="en-US" sz="2000" dirty="0" err="1" smtClean="0"/>
              <a:t>conteniental</a:t>
            </a:r>
            <a:r>
              <a:rPr lang="en-US" sz="2000" dirty="0" smtClean="0"/>
              <a:t> country in Southeast Asia (676, 577 </a:t>
            </a:r>
            <a:r>
              <a:rPr lang="en-US" sz="2000" dirty="0" err="1" smtClean="0"/>
              <a:t>sqkm</a:t>
            </a:r>
            <a:r>
              <a:rPr lang="en-US" sz="2000" dirty="0" smtClean="0"/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One-fifth of </a:t>
            </a:r>
            <a:r>
              <a:rPr lang="en-US" sz="2000" dirty="0"/>
              <a:t>Bay of </a:t>
            </a:r>
            <a:r>
              <a:rPr lang="en-US" sz="2000" dirty="0" smtClean="0"/>
              <a:t>Bengal Large Marine Ecosystem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Approximately 230, 000 sq. km continental </a:t>
            </a:r>
            <a:r>
              <a:rPr lang="en-US" sz="2000" dirty="0" smtClean="0"/>
              <a:t>shelf, and </a:t>
            </a:r>
            <a:r>
              <a:rPr lang="en-US" sz="2000" dirty="0"/>
              <a:t>486,000 </a:t>
            </a:r>
            <a:r>
              <a:rPr lang="en-US" sz="2000" dirty="0" err="1"/>
              <a:t>sq</a:t>
            </a:r>
            <a:r>
              <a:rPr lang="en-US" sz="2000" dirty="0"/>
              <a:t> km </a:t>
            </a:r>
            <a:r>
              <a:rPr lang="en-US" sz="2000" dirty="0" smtClean="0"/>
              <a:t>EEZ</a:t>
            </a: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2832 </a:t>
            </a:r>
            <a:r>
              <a:rPr lang="en-US" sz="2000" dirty="0"/>
              <a:t>km coast line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err="1" smtClean="0"/>
              <a:t>Mergui</a:t>
            </a:r>
            <a:r>
              <a:rPr lang="en-US" sz="2000" dirty="0" smtClean="0"/>
              <a:t> </a:t>
            </a:r>
            <a:r>
              <a:rPr lang="en-US" sz="2000" dirty="0" err="1" smtClean="0"/>
              <a:t>Archipelo</a:t>
            </a:r>
            <a:r>
              <a:rPr lang="en-US" sz="2000" dirty="0" smtClean="0"/>
              <a:t>- one of the most world’s remote and </a:t>
            </a:r>
            <a:r>
              <a:rPr lang="en-US" sz="2000" dirty="0" err="1" smtClean="0"/>
              <a:t>untouch</a:t>
            </a:r>
            <a:r>
              <a:rPr lang="en-US" sz="2000" dirty="0" smtClean="0"/>
              <a:t>, made up of over 804 islands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M</a:t>
            </a:r>
            <a:r>
              <a:rPr lang="en-US" sz="2000" dirty="0" smtClean="0"/>
              <a:t>angroves, coral reefs and sea grasses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788523"/>
            <a:ext cx="3467100" cy="17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16394"/>
            <a:ext cx="4495800" cy="458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239000" y="3200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china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38888" y="3194538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096000" y="3575538"/>
            <a:ext cx="911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Bangladesh</a:t>
            </a:r>
            <a:endParaRPr lang="en-US" sz="11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257800" y="3325343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162800" y="4234190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Thailand</a:t>
            </a:r>
            <a:endParaRPr lang="en-US" sz="1050" dirty="0"/>
          </a:p>
        </p:txBody>
      </p:sp>
      <p:sp>
        <p:nvSpPr>
          <p:cNvPr id="39" name="TextBox 38"/>
          <p:cNvSpPr txBox="1"/>
          <p:nvPr/>
        </p:nvSpPr>
        <p:spPr>
          <a:xfrm>
            <a:off x="7265377" y="3851030"/>
            <a:ext cx="4835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Laos</a:t>
            </a:r>
            <a:endParaRPr lang="en-US" sz="105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724400" y="1524000"/>
            <a:ext cx="2626108" cy="105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592297" y="1524000"/>
            <a:ext cx="1018303" cy="105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50508" y="1275486"/>
            <a:ext cx="24178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569652573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899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5088-51AF-4FE9-A752-C638C9D32F9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76200" y="858202"/>
            <a:ext cx="5562600" cy="5635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Coral Reefs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 and its associated ecosystems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490008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/>
              <a:t>Habitat Area of Coral Reefs about 187, 000 ha (BOBLME, 2012)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/>
              <a:t>287 Coral Reef Species (NBSAP 2015)  up to 512 species by Master and </a:t>
            </a:r>
            <a:r>
              <a:rPr lang="en-US" sz="2400" dirty="0" err="1" smtClean="0"/>
              <a:t>Ph.D</a:t>
            </a:r>
            <a:r>
              <a:rPr lang="en-US" sz="2400" dirty="0" smtClean="0"/>
              <a:t> studies </a:t>
            </a:r>
            <a:r>
              <a:rPr lang="en-US" sz="2400" dirty="0"/>
              <a:t>(</a:t>
            </a:r>
            <a:r>
              <a:rPr lang="en-US" sz="2400" dirty="0" smtClean="0"/>
              <a:t>NSAP, 2016)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429" y="3630393"/>
            <a:ext cx="3475501" cy="238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28" y="3618201"/>
            <a:ext cx="4343401" cy="278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07" y="3120637"/>
            <a:ext cx="2225675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922" y="721423"/>
            <a:ext cx="3775600" cy="263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39146929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438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705600" y="640080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9C27EA-F85E-42B2-8519-AFFAADD47DD7}" type="slidenum">
              <a:rPr lang="en-US" altLang="ja-JP" sz="2000" b="1" smtClean="0">
                <a:solidFill>
                  <a:schemeClr val="tx1"/>
                </a:solidFill>
              </a:rPr>
              <a:pPr/>
              <a:t>7</a:t>
            </a:fld>
            <a:endParaRPr lang="en-US" altLang="ja-JP" sz="2000" b="1" dirty="0" smtClean="0">
              <a:solidFill>
                <a:schemeClr val="tx1"/>
              </a:solidFill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28600" y="990600"/>
            <a:ext cx="8458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b="1" dirty="0" smtClean="0">
                <a:latin typeface="Calibri" pitchFamily="34" charset="0"/>
              </a:rPr>
              <a:t>Ranked as seventh </a:t>
            </a:r>
            <a:r>
              <a:rPr lang="en-US" altLang="ja-JP" sz="2400" b="1" dirty="0">
                <a:latin typeface="Calibri" pitchFamily="34" charset="0"/>
              </a:rPr>
              <a:t>largest extent of mangroves </a:t>
            </a:r>
            <a:r>
              <a:rPr lang="en-US" altLang="ja-JP" sz="2400" b="1" dirty="0" smtClean="0">
                <a:latin typeface="Calibri" pitchFamily="34" charset="0"/>
              </a:rPr>
              <a:t>worldwide</a:t>
            </a:r>
            <a:endParaRPr lang="en-US" altLang="ja-JP" sz="900" b="1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000" b="1" dirty="0">
                <a:latin typeface="Calibri" pitchFamily="34" charset="0"/>
              </a:rPr>
              <a:t>   </a:t>
            </a:r>
            <a:r>
              <a:rPr lang="en-US" altLang="ja-JP" sz="2000" b="1" dirty="0" smtClean="0">
                <a:latin typeface="Calibri" pitchFamily="34" charset="0"/>
              </a:rPr>
              <a:t>502,911 hectares/1,242,190 acres                    </a:t>
            </a:r>
          </a:p>
          <a:p>
            <a:pPr>
              <a:lnSpc>
                <a:spcPct val="150000"/>
              </a:lnSpc>
            </a:pPr>
            <a:r>
              <a:rPr lang="en-US" altLang="ja-JP" sz="2000" b="1" dirty="0" smtClean="0">
                <a:latin typeface="Calibri" pitchFamily="34" charset="0"/>
              </a:rPr>
              <a:t>    (World Mangrove Atlas 2010)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000" b="1" dirty="0" smtClean="0">
                <a:latin typeface="Calibri" pitchFamily="34" charset="0"/>
              </a:rPr>
              <a:t>   34 true mangrove species</a:t>
            </a:r>
            <a:endParaRPr lang="en-US" altLang="ja-JP" sz="2000" b="1" dirty="0">
              <a:latin typeface="Calibri" pitchFamily="34" charset="0"/>
            </a:endParaRPr>
          </a:p>
        </p:txBody>
      </p:sp>
      <p:sp>
        <p:nvSpPr>
          <p:cNvPr id="6154" name="TextBox 3"/>
          <p:cNvSpPr txBox="1">
            <a:spLocks noChangeArrowheads="1"/>
          </p:cNvSpPr>
          <p:nvPr/>
        </p:nvSpPr>
        <p:spPr bwMode="auto">
          <a:xfrm>
            <a:off x="4578132" y="1959578"/>
            <a:ext cx="41392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b="1" dirty="0">
                <a:latin typeface="Comic Sans MS" pitchFamily="66" charset="0"/>
              </a:rPr>
              <a:t>(Mangrove guidebook for Southeast Asia, 2006;  </a:t>
            </a:r>
          </a:p>
          <a:p>
            <a:r>
              <a:rPr lang="en-US" altLang="ja-JP" sz="1400" b="1" dirty="0">
                <a:latin typeface="Comic Sans MS" pitchFamily="66" charset="0"/>
              </a:rPr>
              <a:t>The World’s mangroves, 2007; World mangroves atlas, 2010) </a:t>
            </a:r>
          </a:p>
        </p:txBody>
      </p:sp>
      <p:pic>
        <p:nvPicPr>
          <p:cNvPr id="14" name="Picture 3" descr="G:\6. General\Photos\Lampi photo selection\IMG_8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564" y="2913685"/>
            <a:ext cx="4331606" cy="3086100"/>
          </a:xfrm>
          <a:prstGeom prst="rect">
            <a:avLst/>
          </a:prstGeom>
          <a:noFill/>
        </p:spPr>
      </p:pic>
      <p:pic>
        <p:nvPicPr>
          <p:cNvPr id="15" name="Picture 1" descr="D:\FLorida Data\Dr. Li\Lampi Marine National Park\IMG_8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" y="3048000"/>
            <a:ext cx="5465064" cy="3617276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9529" y="579438"/>
            <a:ext cx="8772071" cy="5635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Coral Reefs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 and its associated ecosystems, mangroves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cs typeface="Times New Roman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86404787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8467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3" y="533400"/>
            <a:ext cx="2971800" cy="395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2362200" cy="30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42360" y="685799"/>
            <a:ext cx="534924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Myanmar policies on Marine Resources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4800600" y="2362200"/>
            <a:ext cx="3922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NBSAP Aichi Target 6, 10 and 11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15 </a:t>
            </a:r>
            <a:r>
              <a:rPr lang="en-US" sz="2000" dirty="0"/>
              <a:t>%</a:t>
            </a:r>
            <a:r>
              <a:rPr lang="en-US" sz="2000" dirty="0" smtClean="0"/>
              <a:t> </a:t>
            </a:r>
            <a:r>
              <a:rPr lang="en-US" sz="2000" dirty="0"/>
              <a:t>of Myanmar's coral </a:t>
            </a:r>
            <a:r>
              <a:rPr lang="en-US" sz="2000" dirty="0" smtClean="0"/>
              <a:t>reef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10 % of marine  and coastal areas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LMMA and MPA </a:t>
            </a:r>
            <a:endParaRPr lang="en-US" sz="2000" dirty="0"/>
          </a:p>
        </p:txBody>
      </p:sp>
      <p:pic>
        <p:nvPicPr>
          <p:cNvPr id="7" name="Picture 3" descr="H:\5. General\လန္ပိ\lampi\DJI_0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3" y="4516613"/>
            <a:ext cx="2971800" cy="22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20740" y="4309408"/>
            <a:ext cx="31470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NSAP for MFF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Environmental Profiling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Capacity Building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ICM Development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Civil Society Engagement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MPA Management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465576" y="1143000"/>
            <a:ext cx="54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NDC and </a:t>
            </a:r>
            <a:r>
              <a:rPr lang="en-US" sz="2000" b="1" dirty="0" smtClean="0">
                <a:solidFill>
                  <a:srgbClr val="0000CC"/>
                </a:solidFill>
              </a:rPr>
              <a:t>SDGs, </a:t>
            </a:r>
            <a:r>
              <a:rPr lang="en-US" sz="2000" b="1" dirty="0" smtClean="0">
                <a:solidFill>
                  <a:srgbClr val="0000CC"/>
                </a:solidFill>
              </a:rPr>
              <a:t>Paris Climate Agreement</a:t>
            </a:r>
          </a:p>
          <a:p>
            <a:r>
              <a:rPr lang="en-US" sz="2000" dirty="0">
                <a:latin typeface="Calibri" pitchFamily="34" charset="0"/>
              </a:rPr>
              <a:t>Reserved Forests/Protected Public Forests 30 % and Protected area systems 10 % of national total land area 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67714000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459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76200" y="1460082"/>
            <a:ext cx="3886200" cy="2349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b="1" dirty="0">
                <a:cs typeface="Times New Roman" pitchFamily="18" charset="0"/>
              </a:rPr>
              <a:t>Led by Vice </a:t>
            </a:r>
            <a:r>
              <a:rPr lang="en-US" sz="2000" b="1" dirty="0" smtClean="0">
                <a:cs typeface="Times New Roman" pitchFamily="18" charset="0"/>
              </a:rPr>
              <a:t>President, NCRMC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000" b="1" dirty="0" smtClean="0">
                <a:cs typeface="Times New Roman" pitchFamily="18" charset="0"/>
              </a:rPr>
              <a:t>	National Coastal Resources Management Committee               (30</a:t>
            </a:r>
            <a:r>
              <a:rPr lang="en-US" sz="2000" b="1" baseline="30000" dirty="0" smtClean="0">
                <a:cs typeface="Times New Roman" pitchFamily="18" charset="0"/>
              </a:rPr>
              <a:t>th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smtClean="0">
                <a:cs typeface="Times New Roman" pitchFamily="18" charset="0"/>
              </a:rPr>
              <a:t>November, 2016)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b="1" dirty="0">
                <a:cs typeface="Times New Roman" pitchFamily="18" charset="0"/>
              </a:rPr>
              <a:t>The first ever highest level coordination </a:t>
            </a:r>
            <a:r>
              <a:rPr lang="en-US" sz="2000" b="1" dirty="0" smtClean="0">
                <a:cs typeface="Times New Roman" pitchFamily="18" charset="0"/>
              </a:rPr>
              <a:t>mechanisms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59805088-51AF-4FE9-A752-C638C9D32F91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87594304"/>
              </p:ext>
            </p:extLst>
          </p:nvPr>
        </p:nvGraphicFramePr>
        <p:xfrm>
          <a:off x="332509" y="3276600"/>
          <a:ext cx="854528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152400" y="838200"/>
            <a:ext cx="8872729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CC"/>
                </a:solidFill>
              </a:rPr>
              <a:t>A milestone approach to marine and coastal conservation; National/High-level Platform</a:t>
            </a:r>
            <a:br>
              <a:rPr lang="en-US" sz="2400" b="1" dirty="0" smtClean="0">
                <a:solidFill>
                  <a:srgbClr val="0000CC"/>
                </a:solidFill>
              </a:rPr>
            </a:br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0641" r="12963" b="30115"/>
          <a:stretch/>
        </p:blipFill>
        <p:spPr>
          <a:xfrm>
            <a:off x="4038600" y="1524000"/>
            <a:ext cx="4953000" cy="21975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10000"/>
            <a:ext cx="2457055" cy="16398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545" y="3810000"/>
            <a:ext cx="2457055" cy="1639817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91233807"/>
              </p:ext>
            </p:extLst>
          </p:nvPr>
        </p:nvGraphicFramePr>
        <p:xfrm>
          <a:off x="85344" y="41880"/>
          <a:ext cx="9058656" cy="5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89615807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Theme7</Template>
  <TotalTime>10362</TotalTime>
  <Words>706</Words>
  <Application>Microsoft Office PowerPoint</Application>
  <PresentationFormat>On-screen Show (4:3)</PresentationFormat>
  <Paragraphs>134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Theme7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conclude,  How to link all three land-based, water-based and marine-based management?  Challenges for S2S!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Policy, program and issues of Mangrove rehabilitation in Myanmar</dc:title>
  <dc:creator>admin</dc:creator>
  <cp:lastModifiedBy>Toe Aung</cp:lastModifiedBy>
  <cp:revision>641</cp:revision>
  <cp:lastPrinted>2016-08-03T08:37:43Z</cp:lastPrinted>
  <dcterms:created xsi:type="dcterms:W3CDTF">2013-02-11T13:52:17Z</dcterms:created>
  <dcterms:modified xsi:type="dcterms:W3CDTF">2017-12-12T01:49:23Z</dcterms:modified>
</cp:coreProperties>
</file>